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6"/>
  </p:notesMasterIdLst>
  <p:sldIdLst>
    <p:sldId id="256" r:id="rId5"/>
    <p:sldId id="281" r:id="rId6"/>
    <p:sldId id="301" r:id="rId7"/>
    <p:sldId id="302" r:id="rId8"/>
    <p:sldId id="303" r:id="rId9"/>
    <p:sldId id="305" r:id="rId10"/>
    <p:sldId id="306" r:id="rId11"/>
    <p:sldId id="304" r:id="rId12"/>
    <p:sldId id="307" r:id="rId13"/>
    <p:sldId id="308" r:id="rId14"/>
    <p:sldId id="309" r:id="rId15"/>
    <p:sldId id="348" r:id="rId16"/>
    <p:sldId id="310" r:id="rId17"/>
    <p:sldId id="311" r:id="rId18"/>
    <p:sldId id="312" r:id="rId19"/>
    <p:sldId id="313" r:id="rId20"/>
    <p:sldId id="314" r:id="rId21"/>
    <p:sldId id="315" r:id="rId22"/>
    <p:sldId id="316" r:id="rId23"/>
    <p:sldId id="317" r:id="rId24"/>
    <p:sldId id="318" r:id="rId25"/>
    <p:sldId id="319" r:id="rId26"/>
    <p:sldId id="322" r:id="rId27"/>
    <p:sldId id="323" r:id="rId28"/>
    <p:sldId id="324" r:id="rId29"/>
    <p:sldId id="325" r:id="rId30"/>
    <p:sldId id="326" r:id="rId31"/>
    <p:sldId id="327" r:id="rId32"/>
    <p:sldId id="328" r:id="rId33"/>
    <p:sldId id="329" r:id="rId34"/>
    <p:sldId id="330" r:id="rId35"/>
    <p:sldId id="331" r:id="rId36"/>
    <p:sldId id="288" r:id="rId37"/>
    <p:sldId id="333" r:id="rId38"/>
    <p:sldId id="334" r:id="rId39"/>
    <p:sldId id="335" r:id="rId40"/>
    <p:sldId id="332" r:id="rId41"/>
    <p:sldId id="336" r:id="rId42"/>
    <p:sldId id="337" r:id="rId43"/>
    <p:sldId id="338" r:id="rId44"/>
    <p:sldId id="339" r:id="rId45"/>
    <p:sldId id="340" r:id="rId46"/>
    <p:sldId id="341" r:id="rId47"/>
    <p:sldId id="342" r:id="rId48"/>
    <p:sldId id="343" r:id="rId49"/>
    <p:sldId id="344" r:id="rId50"/>
    <p:sldId id="349" r:id="rId51"/>
    <p:sldId id="350" r:id="rId52"/>
    <p:sldId id="351" r:id="rId53"/>
    <p:sldId id="352" r:id="rId54"/>
    <p:sldId id="261"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Montserrat" panose="020B0604020202020204" charset="0"/>
      <p:regular r:id="rId61"/>
      <p:bold r:id="rId62"/>
      <p:italic r:id="rId63"/>
      <p:boldItalic r:id="rId64"/>
    </p:embeddedFont>
    <p:embeddedFont>
      <p:font typeface="Montserrat Medium" panose="020B0604020202020204" charset="0"/>
      <p:regular r:id="rId65"/>
      <p:bold r:id="rId66"/>
      <p:italic r:id="rId67"/>
      <p:boldItalic r:id="rId68"/>
    </p:embeddedFont>
    <p:embeddedFont>
      <p:font typeface="Montserrat SemiBold" panose="020B0604020202020204" charset="0"/>
      <p:regular r:id="rId69"/>
      <p:bold r:id="rId70"/>
      <p:italic r:id="rId71"/>
      <p:boldItalic r:id="rId72"/>
    </p:embeddedFont>
    <p:embeddedFont>
      <p:font typeface="Wingdings 2" panose="05020102010507070707" pitchFamily="18" charset="2"/>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6" roundtripDataSignature="AMtx7mgm6QEbciB/sbxzI2X/7j8CwuW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UMBERTO SEVILLA AGUILAR" initials="RA" lastIdx="5" clrIdx="0">
    <p:extLst>
      <p:ext uri="{19B8F6BF-5375-455C-9EA6-DF929625EA0E}">
        <p15:presenceInfo xmlns:p15="http://schemas.microsoft.com/office/powerpoint/2012/main" userId="S::rsevilla@cnsf.gob.mx::94c9c77e-ccbf-4b74-aeeb-01ce0f31e326" providerId="AD"/>
      </p:ext>
    </p:extLst>
  </p:cmAuthor>
  <p:cmAuthor id="2" name="KARINA LUNA MARTINEZ" initials="KLM" lastIdx="1" clrIdx="1">
    <p:extLst>
      <p:ext uri="{19B8F6BF-5375-455C-9EA6-DF929625EA0E}">
        <p15:presenceInfo xmlns:p15="http://schemas.microsoft.com/office/powerpoint/2012/main" userId="S::KLuna@cnsf.gob.mx::82bd43ad-f19c-47b6-a940-36d3fe2d229b" providerId="AD"/>
      </p:ext>
    </p:extLst>
  </p:cmAuthor>
  <p:cmAuthor id="3" name="KARINA LUNA MARTINEZ" initials="KLM [2]" lastIdx="4" clrIdx="2">
    <p:extLst>
      <p:ext uri="{19B8F6BF-5375-455C-9EA6-DF929625EA0E}">
        <p15:presenceInfo xmlns:p15="http://schemas.microsoft.com/office/powerpoint/2012/main" userId="KARINA LUNA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37BC-68DD-4F2D-B7EB-6DE16775507C}" v="20" dt="2021-01-25T22:49:30.839"/>
    <p1510:client id="{3C5CE15C-77F1-4183-94D3-E85ED151918E}" v="91" dt="2021-01-29T04:15:27.96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5" autoAdjust="0"/>
    <p:restoredTop sz="94660"/>
  </p:normalViewPr>
  <p:slideViewPr>
    <p:cSldViewPr snapToGrid="0">
      <p:cViewPr varScale="1">
        <p:scale>
          <a:sx n="51" d="100"/>
          <a:sy n="51" d="100"/>
        </p:scale>
        <p:origin x="10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customXml" Target="../customXml/item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font" Target="fonts/font2.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5.fntdata"/><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6.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customschemas.google.com/relationships/presentationmetadata" Target="metadata"/><Relationship Id="rId7" Type="http://schemas.openxmlformats.org/officeDocument/2006/relationships/slide" Target="slides/slide3.xml"/><Relationship Id="rId71" Type="http://schemas.openxmlformats.org/officeDocument/2006/relationships/font" Target="fonts/font1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401AE034-06A2-422A-9B8B-4FEA9E5D52E5}"/>
    <pc:docChg chg="modSld">
      <pc:chgData name="RICARDO HUMBERTO SEVILLA AGUILAR" userId="S::rsevilla@cnsf.gob.mx::94c9c77e-ccbf-4b74-aeeb-01ce0f31e326" providerId="AD" clId="Web-{401AE034-06A2-422A-9B8B-4FEA9E5D52E5}" dt="2021-01-22T03:38:00.193" v="3" actId="20577"/>
      <pc:docMkLst>
        <pc:docMk/>
      </pc:docMkLst>
      <pc:sldChg chg="modSp">
        <pc:chgData name="RICARDO HUMBERTO SEVILLA AGUILAR" userId="S::rsevilla@cnsf.gob.mx::94c9c77e-ccbf-4b74-aeeb-01ce0f31e326" providerId="AD" clId="Web-{401AE034-06A2-422A-9B8B-4FEA9E5D52E5}" dt="2021-01-22T03:34:12.852" v="0" actId="20577"/>
        <pc:sldMkLst>
          <pc:docMk/>
          <pc:sldMk cId="2492441247" sldId="318"/>
        </pc:sldMkLst>
        <pc:spChg chg="mod">
          <ac:chgData name="RICARDO HUMBERTO SEVILLA AGUILAR" userId="S::rsevilla@cnsf.gob.mx::94c9c77e-ccbf-4b74-aeeb-01ce0f31e326" providerId="AD" clId="Web-{401AE034-06A2-422A-9B8B-4FEA9E5D52E5}" dt="2021-01-22T03:34:12.852" v="0" actId="20577"/>
          <ac:spMkLst>
            <pc:docMk/>
            <pc:sldMk cId="2492441247" sldId="318"/>
            <ac:spMk id="177" creationId="{00000000-0000-0000-0000-000000000000}"/>
          </ac:spMkLst>
        </pc:spChg>
      </pc:sldChg>
      <pc:sldChg chg="modSp">
        <pc:chgData name="RICARDO HUMBERTO SEVILLA AGUILAR" userId="S::rsevilla@cnsf.gob.mx::94c9c77e-ccbf-4b74-aeeb-01ce0f31e326" providerId="AD" clId="Web-{401AE034-06A2-422A-9B8B-4FEA9E5D52E5}" dt="2021-01-22T03:38:00.193" v="3" actId="20577"/>
        <pc:sldMkLst>
          <pc:docMk/>
          <pc:sldMk cId="2637371156" sldId="343"/>
        </pc:sldMkLst>
        <pc:spChg chg="mod">
          <ac:chgData name="RICARDO HUMBERTO SEVILLA AGUILAR" userId="S::rsevilla@cnsf.gob.mx::94c9c77e-ccbf-4b74-aeeb-01ce0f31e326" providerId="AD" clId="Web-{401AE034-06A2-422A-9B8B-4FEA9E5D52E5}" dt="2021-01-22T03:38:00.193" v="3" actId="20577"/>
          <ac:spMkLst>
            <pc:docMk/>
            <pc:sldMk cId="2637371156" sldId="343"/>
            <ac:spMk id="176" creationId="{00000000-0000-0000-0000-000000000000}"/>
          </ac:spMkLst>
        </pc:spChg>
      </pc:sldChg>
    </pc:docChg>
  </pc:docChgLst>
  <pc:docChgLst>
    <pc:chgData name="RICARDO HUMBERTO SEVILLA AGUILAR" userId="S::rsevilla@cnsf.gob.mx::94c9c77e-ccbf-4b74-aeeb-01ce0f31e326" providerId="AD" clId="Web-{56DCBD51-6F65-46F9-BA57-F137D7AC7060}"/>
    <pc:docChg chg="addSld modSld">
      <pc:chgData name="RICARDO HUMBERTO SEVILLA AGUILAR" userId="S::rsevilla@cnsf.gob.mx::94c9c77e-ccbf-4b74-aeeb-01ce0f31e326" providerId="AD" clId="Web-{56DCBD51-6F65-46F9-BA57-F137D7AC7060}" dt="2021-01-22T03:30:48.568" v="64" actId="20577"/>
      <pc:docMkLst>
        <pc:docMk/>
      </pc:docMkLst>
      <pc:sldChg chg="modSp">
        <pc:chgData name="RICARDO HUMBERTO SEVILLA AGUILAR" userId="S::rsevilla@cnsf.gob.mx::94c9c77e-ccbf-4b74-aeeb-01ce0f31e326" providerId="AD" clId="Web-{56DCBD51-6F65-46F9-BA57-F137D7AC7060}" dt="2021-01-22T03:10:01.955" v="0" actId="20577"/>
        <pc:sldMkLst>
          <pc:docMk/>
          <pc:sldMk cId="3925893192" sldId="305"/>
        </pc:sldMkLst>
        <pc:spChg chg="mod">
          <ac:chgData name="RICARDO HUMBERTO SEVILLA AGUILAR" userId="S::rsevilla@cnsf.gob.mx::94c9c77e-ccbf-4b74-aeeb-01ce0f31e326" providerId="AD" clId="Web-{56DCBD51-6F65-46F9-BA57-F137D7AC7060}" dt="2021-01-22T03:10:01.955" v="0" actId="20577"/>
          <ac:spMkLst>
            <pc:docMk/>
            <pc:sldMk cId="3925893192" sldId="305"/>
            <ac:spMk id="177" creationId="{00000000-0000-0000-0000-000000000000}"/>
          </ac:spMkLst>
        </pc:spChg>
      </pc:sldChg>
      <pc:sldChg chg="modSp">
        <pc:chgData name="RICARDO HUMBERTO SEVILLA AGUILAR" userId="S::rsevilla@cnsf.gob.mx::94c9c77e-ccbf-4b74-aeeb-01ce0f31e326" providerId="AD" clId="Web-{56DCBD51-6F65-46F9-BA57-F137D7AC7060}" dt="2021-01-22T03:10:06.565" v="1" actId="20577"/>
        <pc:sldMkLst>
          <pc:docMk/>
          <pc:sldMk cId="666583114" sldId="306"/>
        </pc:sldMkLst>
        <pc:spChg chg="mod">
          <ac:chgData name="RICARDO HUMBERTO SEVILLA AGUILAR" userId="S::rsevilla@cnsf.gob.mx::94c9c77e-ccbf-4b74-aeeb-01ce0f31e326" providerId="AD" clId="Web-{56DCBD51-6F65-46F9-BA57-F137D7AC7060}" dt="2021-01-22T03:10:06.565" v="1" actId="20577"/>
          <ac:spMkLst>
            <pc:docMk/>
            <pc:sldMk cId="666583114" sldId="306"/>
            <ac:spMk id="177" creationId="{00000000-0000-0000-0000-000000000000}"/>
          </ac:spMkLst>
        </pc:spChg>
      </pc:sldChg>
      <pc:sldChg chg="modSp">
        <pc:chgData name="RICARDO HUMBERTO SEVILLA AGUILAR" userId="S::rsevilla@cnsf.gob.mx::94c9c77e-ccbf-4b74-aeeb-01ce0f31e326" providerId="AD" clId="Web-{56DCBD51-6F65-46F9-BA57-F137D7AC7060}" dt="2021-01-22T03:12:23.166" v="3" actId="20577"/>
        <pc:sldMkLst>
          <pc:docMk/>
          <pc:sldMk cId="458462563" sldId="309"/>
        </pc:sldMkLst>
        <pc:spChg chg="mod">
          <ac:chgData name="RICARDO HUMBERTO SEVILLA AGUILAR" userId="S::rsevilla@cnsf.gob.mx::94c9c77e-ccbf-4b74-aeeb-01ce0f31e326" providerId="AD" clId="Web-{56DCBD51-6F65-46F9-BA57-F137D7AC7060}" dt="2021-01-22T03:12:23.166" v="3" actId="20577"/>
          <ac:spMkLst>
            <pc:docMk/>
            <pc:sldMk cId="458462563" sldId="309"/>
            <ac:spMk id="176" creationId="{00000000-0000-0000-0000-000000000000}"/>
          </ac:spMkLst>
        </pc:spChg>
      </pc:sldChg>
      <pc:sldChg chg="modSp">
        <pc:chgData name="RICARDO HUMBERTO SEVILLA AGUILAR" userId="S::rsevilla@cnsf.gob.mx::94c9c77e-ccbf-4b74-aeeb-01ce0f31e326" providerId="AD" clId="Web-{56DCBD51-6F65-46F9-BA57-F137D7AC7060}" dt="2021-01-22T03:13:43.718" v="12" actId="20577"/>
        <pc:sldMkLst>
          <pc:docMk/>
          <pc:sldMk cId="3605046172" sldId="313"/>
        </pc:sldMkLst>
        <pc:spChg chg="mod">
          <ac:chgData name="RICARDO HUMBERTO SEVILLA AGUILAR" userId="S::rsevilla@cnsf.gob.mx::94c9c77e-ccbf-4b74-aeeb-01ce0f31e326" providerId="AD" clId="Web-{56DCBD51-6F65-46F9-BA57-F137D7AC7060}" dt="2021-01-22T03:13:43.718" v="12" actId="20577"/>
          <ac:spMkLst>
            <pc:docMk/>
            <pc:sldMk cId="3605046172" sldId="313"/>
            <ac:spMk id="177" creationId="{00000000-0000-0000-0000-000000000000}"/>
          </ac:spMkLst>
        </pc:spChg>
      </pc:sldChg>
      <pc:sldChg chg="modSp">
        <pc:chgData name="RICARDO HUMBERTO SEVILLA AGUILAR" userId="S::rsevilla@cnsf.gob.mx::94c9c77e-ccbf-4b74-aeeb-01ce0f31e326" providerId="AD" clId="Web-{56DCBD51-6F65-46F9-BA57-F137D7AC7060}" dt="2021-01-22T03:14:32.236" v="28" actId="20577"/>
        <pc:sldMkLst>
          <pc:docMk/>
          <pc:sldMk cId="1021540131" sldId="314"/>
        </pc:sldMkLst>
        <pc:spChg chg="mod">
          <ac:chgData name="RICARDO HUMBERTO SEVILLA AGUILAR" userId="S::rsevilla@cnsf.gob.mx::94c9c77e-ccbf-4b74-aeeb-01ce0f31e326" providerId="AD" clId="Web-{56DCBD51-6F65-46F9-BA57-F137D7AC7060}" dt="2021-01-22T03:14:32.236" v="28" actId="20577"/>
          <ac:spMkLst>
            <pc:docMk/>
            <pc:sldMk cId="1021540131" sldId="314"/>
            <ac:spMk id="177" creationId="{00000000-0000-0000-0000-000000000000}"/>
          </ac:spMkLst>
        </pc:spChg>
      </pc:sldChg>
      <pc:sldChg chg="modSp">
        <pc:chgData name="RICARDO HUMBERTO SEVILLA AGUILAR" userId="S::rsevilla@cnsf.gob.mx::94c9c77e-ccbf-4b74-aeeb-01ce0f31e326" providerId="AD" clId="Web-{56DCBD51-6F65-46F9-BA57-F137D7AC7060}" dt="2021-01-22T03:30:48.568" v="64" actId="20577"/>
        <pc:sldMkLst>
          <pc:docMk/>
          <pc:sldMk cId="4281007167" sldId="315"/>
        </pc:sldMkLst>
        <pc:spChg chg="mod">
          <ac:chgData name="RICARDO HUMBERTO SEVILLA AGUILAR" userId="S::rsevilla@cnsf.gob.mx::94c9c77e-ccbf-4b74-aeeb-01ce0f31e326" providerId="AD" clId="Web-{56DCBD51-6F65-46F9-BA57-F137D7AC7060}" dt="2021-01-22T03:30:48.568" v="64" actId="20577"/>
          <ac:spMkLst>
            <pc:docMk/>
            <pc:sldMk cId="4281007167" sldId="315"/>
            <ac:spMk id="177" creationId="{00000000-0000-0000-0000-000000000000}"/>
          </ac:spMkLst>
        </pc:spChg>
      </pc:sldChg>
      <pc:sldChg chg="modSp add replId">
        <pc:chgData name="RICARDO HUMBERTO SEVILLA AGUILAR" userId="S::rsevilla@cnsf.gob.mx::94c9c77e-ccbf-4b74-aeeb-01ce0f31e326" providerId="AD" clId="Web-{56DCBD51-6F65-46F9-BA57-F137D7AC7060}" dt="2021-01-22T03:12:37.917" v="6" actId="20577"/>
        <pc:sldMkLst>
          <pc:docMk/>
          <pc:sldMk cId="331943183" sldId="348"/>
        </pc:sldMkLst>
        <pc:spChg chg="mod">
          <ac:chgData name="RICARDO HUMBERTO SEVILLA AGUILAR" userId="S::rsevilla@cnsf.gob.mx::94c9c77e-ccbf-4b74-aeeb-01ce0f31e326" providerId="AD" clId="Web-{56DCBD51-6F65-46F9-BA57-F137D7AC7060}" dt="2021-01-22T03:12:37.917" v="6" actId="20577"/>
          <ac:spMkLst>
            <pc:docMk/>
            <pc:sldMk cId="331943183" sldId="348"/>
            <ac:spMk id="176" creationId="{00000000-0000-0000-0000-000000000000}"/>
          </ac:spMkLst>
        </pc:spChg>
        <pc:spChg chg="mod">
          <ac:chgData name="RICARDO HUMBERTO SEVILLA AGUILAR" userId="S::rsevilla@cnsf.gob.mx::94c9c77e-ccbf-4b74-aeeb-01ce0f31e326" providerId="AD" clId="Web-{56DCBD51-6F65-46F9-BA57-F137D7AC7060}" dt="2021-01-22T03:12:30.448" v="4" actId="20577"/>
          <ac:spMkLst>
            <pc:docMk/>
            <pc:sldMk cId="331943183" sldId="348"/>
            <ac:spMk id="177" creationId="{00000000-0000-0000-0000-000000000000}"/>
          </ac:spMkLst>
        </pc:spChg>
      </pc:sldChg>
    </pc:docChg>
  </pc:docChgLst>
  <pc:docChgLst>
    <pc:chgData name="KARINA LUNA MARTINEZ" userId="82bd43ad-f19c-47b6-a940-36d3fe2d229b" providerId="ADAL" clId="{0D7937BC-68DD-4F2D-B7EB-6DE16775507C}"/>
    <pc:docChg chg="undo custSel addSld delSld modSld">
      <pc:chgData name="KARINA LUNA MARTINEZ" userId="82bd43ad-f19c-47b6-a940-36d3fe2d229b" providerId="ADAL" clId="{0D7937BC-68DD-4F2D-B7EB-6DE16775507C}" dt="2021-01-28T17:53:08.664" v="1122" actId="47"/>
      <pc:docMkLst>
        <pc:docMk/>
      </pc:docMkLst>
      <pc:sldChg chg="modSp mod">
        <pc:chgData name="KARINA LUNA MARTINEZ" userId="82bd43ad-f19c-47b6-a940-36d3fe2d229b" providerId="ADAL" clId="{0D7937BC-68DD-4F2D-B7EB-6DE16775507C}" dt="2021-01-28T17:53:05.839" v="1121" actId="313"/>
        <pc:sldMkLst>
          <pc:docMk/>
          <pc:sldMk cId="0" sldId="256"/>
        </pc:sldMkLst>
        <pc:spChg chg="mod">
          <ac:chgData name="KARINA LUNA MARTINEZ" userId="82bd43ad-f19c-47b6-a940-36d3fe2d229b" providerId="ADAL" clId="{0D7937BC-68DD-4F2D-B7EB-6DE16775507C}" dt="2021-01-28T17:53:05.839" v="1121" actId="313"/>
          <ac:spMkLst>
            <pc:docMk/>
            <pc:sldMk cId="0" sldId="256"/>
            <ac:spMk id="128" creationId="{00000000-0000-0000-0000-000000000000}"/>
          </ac:spMkLst>
        </pc:spChg>
        <pc:spChg chg="mod">
          <ac:chgData name="KARINA LUNA MARTINEZ" userId="82bd43ad-f19c-47b6-a940-36d3fe2d229b" providerId="ADAL" clId="{0D7937BC-68DD-4F2D-B7EB-6DE16775507C}" dt="2021-01-28T17:52:50.076" v="1105" actId="20577"/>
          <ac:spMkLst>
            <pc:docMk/>
            <pc:sldMk cId="0" sldId="256"/>
            <ac:spMk id="129" creationId="{00000000-0000-0000-0000-000000000000}"/>
          </ac:spMkLst>
        </pc:spChg>
      </pc:sldChg>
      <pc:sldChg chg="del">
        <pc:chgData name="KARINA LUNA MARTINEZ" userId="82bd43ad-f19c-47b6-a940-36d3fe2d229b" providerId="ADAL" clId="{0D7937BC-68DD-4F2D-B7EB-6DE16775507C}" dt="2021-01-28T17:53:08.664" v="1122" actId="47"/>
        <pc:sldMkLst>
          <pc:docMk/>
          <pc:sldMk cId="0" sldId="257"/>
        </pc:sldMkLst>
      </pc:sldChg>
      <pc:sldChg chg="modSp mod">
        <pc:chgData name="KARINA LUNA MARTINEZ" userId="82bd43ad-f19c-47b6-a940-36d3fe2d229b" providerId="ADAL" clId="{0D7937BC-68DD-4F2D-B7EB-6DE16775507C}" dt="2021-01-25T22:45:28.822" v="816" actId="20577"/>
        <pc:sldMkLst>
          <pc:docMk/>
          <pc:sldMk cId="1410723526" sldId="317"/>
        </pc:sldMkLst>
        <pc:spChg chg="mod">
          <ac:chgData name="KARINA LUNA MARTINEZ" userId="82bd43ad-f19c-47b6-a940-36d3fe2d229b" providerId="ADAL" clId="{0D7937BC-68DD-4F2D-B7EB-6DE16775507C}" dt="2021-01-25T22:45:28.822" v="816" actId="20577"/>
          <ac:spMkLst>
            <pc:docMk/>
            <pc:sldMk cId="1410723526" sldId="317"/>
            <ac:spMk id="177" creationId="{00000000-0000-0000-0000-000000000000}"/>
          </ac:spMkLst>
        </pc:spChg>
      </pc:sldChg>
      <pc:sldChg chg="modSp mod">
        <pc:chgData name="KARINA LUNA MARTINEZ" userId="82bd43ad-f19c-47b6-a940-36d3fe2d229b" providerId="ADAL" clId="{0D7937BC-68DD-4F2D-B7EB-6DE16775507C}" dt="2021-01-25T22:49:40.529" v="1091" actId="14100"/>
        <pc:sldMkLst>
          <pc:docMk/>
          <pc:sldMk cId="2492441247" sldId="318"/>
        </pc:sldMkLst>
        <pc:spChg chg="mod">
          <ac:chgData name="KARINA LUNA MARTINEZ" userId="82bd43ad-f19c-47b6-a940-36d3fe2d229b" providerId="ADAL" clId="{0D7937BC-68DD-4F2D-B7EB-6DE16775507C}" dt="2021-01-25T22:49:40.529" v="1091" actId="14100"/>
          <ac:spMkLst>
            <pc:docMk/>
            <pc:sldMk cId="2492441247" sldId="318"/>
            <ac:spMk id="177" creationId="{00000000-0000-0000-0000-000000000000}"/>
          </ac:spMkLst>
        </pc:spChg>
      </pc:sldChg>
      <pc:sldChg chg="addSp modSp mod">
        <pc:chgData name="KARINA LUNA MARTINEZ" userId="82bd43ad-f19c-47b6-a940-36d3fe2d229b" providerId="ADAL" clId="{0D7937BC-68DD-4F2D-B7EB-6DE16775507C}" dt="2021-01-24T19:33:20.049" v="272" actId="1076"/>
        <pc:sldMkLst>
          <pc:docMk/>
          <pc:sldMk cId="2025953187" sldId="319"/>
        </pc:sldMkLst>
        <pc:spChg chg="add mod">
          <ac:chgData name="KARINA LUNA MARTINEZ" userId="82bd43ad-f19c-47b6-a940-36d3fe2d229b" providerId="ADAL" clId="{0D7937BC-68DD-4F2D-B7EB-6DE16775507C}" dt="2021-01-24T19:33:20.049" v="272" actId="1076"/>
          <ac:spMkLst>
            <pc:docMk/>
            <pc:sldMk cId="2025953187" sldId="319"/>
            <ac:spMk id="2" creationId="{E0904FCA-6CC3-46A1-8029-8AA23F14BABF}"/>
          </ac:spMkLst>
        </pc:spChg>
        <pc:spChg chg="add mod">
          <ac:chgData name="KARINA LUNA MARTINEZ" userId="82bd43ad-f19c-47b6-a940-36d3fe2d229b" providerId="ADAL" clId="{0D7937BC-68DD-4F2D-B7EB-6DE16775507C}" dt="2021-01-24T19:33:20.049" v="272" actId="1076"/>
          <ac:spMkLst>
            <pc:docMk/>
            <pc:sldMk cId="2025953187" sldId="319"/>
            <ac:spMk id="3" creationId="{B364A212-245E-4757-B3AC-B81E9F3231D8}"/>
          </ac:spMkLst>
        </pc:spChg>
        <pc:spChg chg="add mod">
          <ac:chgData name="KARINA LUNA MARTINEZ" userId="82bd43ad-f19c-47b6-a940-36d3fe2d229b" providerId="ADAL" clId="{0D7937BC-68DD-4F2D-B7EB-6DE16775507C}" dt="2021-01-24T19:33:20.049" v="272" actId="1076"/>
          <ac:spMkLst>
            <pc:docMk/>
            <pc:sldMk cId="2025953187" sldId="319"/>
            <ac:spMk id="10" creationId="{A2680E68-B4A4-4367-A517-A6FD9F4B239D}"/>
          </ac:spMkLst>
        </pc:spChg>
        <pc:spChg chg="add mod">
          <ac:chgData name="KARINA LUNA MARTINEZ" userId="82bd43ad-f19c-47b6-a940-36d3fe2d229b" providerId="ADAL" clId="{0D7937BC-68DD-4F2D-B7EB-6DE16775507C}" dt="2021-01-24T19:33:20.049" v="272" actId="1076"/>
          <ac:spMkLst>
            <pc:docMk/>
            <pc:sldMk cId="2025953187" sldId="319"/>
            <ac:spMk id="13" creationId="{EA9BA1A9-475A-40EA-B189-8BFED49E795D}"/>
          </ac:spMkLst>
        </pc:spChg>
        <pc:spChg chg="mod">
          <ac:chgData name="KARINA LUNA MARTINEZ" userId="82bd43ad-f19c-47b6-a940-36d3fe2d229b" providerId="ADAL" clId="{0D7937BC-68DD-4F2D-B7EB-6DE16775507C}" dt="2021-01-24T19:00:43.410" v="154" actId="14100"/>
          <ac:spMkLst>
            <pc:docMk/>
            <pc:sldMk cId="2025953187" sldId="319"/>
            <ac:spMk id="177" creationId="{00000000-0000-0000-0000-000000000000}"/>
          </ac:spMkLst>
        </pc:spChg>
        <pc:cxnChg chg="add mod">
          <ac:chgData name="KARINA LUNA MARTINEZ" userId="82bd43ad-f19c-47b6-a940-36d3fe2d229b" providerId="ADAL" clId="{0D7937BC-68DD-4F2D-B7EB-6DE16775507C}" dt="2021-01-24T19:33:20.049" v="272" actId="1076"/>
          <ac:cxnSpMkLst>
            <pc:docMk/>
            <pc:sldMk cId="2025953187" sldId="319"/>
            <ac:cxnSpMk id="5" creationId="{7A6CF8CA-E7D1-4C3C-8273-E51CB1B73C20}"/>
          </ac:cxnSpMkLst>
        </pc:cxnChg>
        <pc:cxnChg chg="add mod">
          <ac:chgData name="KARINA LUNA MARTINEZ" userId="82bd43ad-f19c-47b6-a940-36d3fe2d229b" providerId="ADAL" clId="{0D7937BC-68DD-4F2D-B7EB-6DE16775507C}" dt="2021-01-24T19:33:20.049" v="272" actId="1076"/>
          <ac:cxnSpMkLst>
            <pc:docMk/>
            <pc:sldMk cId="2025953187" sldId="319"/>
            <ac:cxnSpMk id="14" creationId="{418A67C2-D5F3-4AE2-9DFD-399DBC922EAC}"/>
          </ac:cxnSpMkLst>
        </pc:cxnChg>
      </pc:sldChg>
      <pc:sldChg chg="add del">
        <pc:chgData name="KARINA LUNA MARTINEZ" userId="82bd43ad-f19c-47b6-a940-36d3fe2d229b" providerId="ADAL" clId="{0D7937BC-68DD-4F2D-B7EB-6DE16775507C}" dt="2021-01-24T19:33:44.827" v="275" actId="47"/>
        <pc:sldMkLst>
          <pc:docMk/>
          <pc:sldMk cId="1032260829" sldId="320"/>
        </pc:sldMkLst>
      </pc:sldChg>
      <pc:sldChg chg="del">
        <pc:chgData name="KARINA LUNA MARTINEZ" userId="82bd43ad-f19c-47b6-a940-36d3fe2d229b" providerId="ADAL" clId="{0D7937BC-68DD-4F2D-B7EB-6DE16775507C}" dt="2021-01-24T19:33:45.466" v="276" actId="47"/>
        <pc:sldMkLst>
          <pc:docMk/>
          <pc:sldMk cId="3625988722" sldId="321"/>
        </pc:sldMkLst>
      </pc:sldChg>
      <pc:sldChg chg="modSp mod">
        <pc:chgData name="KARINA LUNA MARTINEZ" userId="82bd43ad-f19c-47b6-a940-36d3fe2d229b" providerId="ADAL" clId="{0D7937BC-68DD-4F2D-B7EB-6DE16775507C}" dt="2021-01-25T22:43:16.270" v="801" actId="113"/>
        <pc:sldMkLst>
          <pc:docMk/>
          <pc:sldMk cId="3555866867" sldId="328"/>
        </pc:sldMkLst>
        <pc:spChg chg="mod">
          <ac:chgData name="KARINA LUNA MARTINEZ" userId="82bd43ad-f19c-47b6-a940-36d3fe2d229b" providerId="ADAL" clId="{0D7937BC-68DD-4F2D-B7EB-6DE16775507C}" dt="2021-01-25T22:43:16.270" v="801" actId="113"/>
          <ac:spMkLst>
            <pc:docMk/>
            <pc:sldMk cId="3555866867" sldId="328"/>
            <ac:spMk id="177" creationId="{00000000-0000-0000-0000-000000000000}"/>
          </ac:spMkLst>
        </pc:spChg>
      </pc:sldChg>
      <pc:sldChg chg="modSp mod">
        <pc:chgData name="KARINA LUNA MARTINEZ" userId="82bd43ad-f19c-47b6-a940-36d3fe2d229b" providerId="ADAL" clId="{0D7937BC-68DD-4F2D-B7EB-6DE16775507C}" dt="2021-01-25T22:43:32.139" v="803" actId="20577"/>
        <pc:sldMkLst>
          <pc:docMk/>
          <pc:sldMk cId="730222196" sldId="329"/>
        </pc:sldMkLst>
        <pc:spChg chg="mod">
          <ac:chgData name="KARINA LUNA MARTINEZ" userId="82bd43ad-f19c-47b6-a940-36d3fe2d229b" providerId="ADAL" clId="{0D7937BC-68DD-4F2D-B7EB-6DE16775507C}" dt="2021-01-25T22:43:32.139" v="803" actId="20577"/>
          <ac:spMkLst>
            <pc:docMk/>
            <pc:sldMk cId="730222196" sldId="329"/>
            <ac:spMk id="177" creationId="{00000000-0000-0000-0000-000000000000}"/>
          </ac:spMkLst>
        </pc:spChg>
      </pc:sldChg>
      <pc:sldChg chg="modSp mod">
        <pc:chgData name="KARINA LUNA MARTINEZ" userId="82bd43ad-f19c-47b6-a940-36d3fe2d229b" providerId="ADAL" clId="{0D7937BC-68DD-4F2D-B7EB-6DE16775507C}" dt="2021-01-25T22:43:29.547" v="802" actId="20577"/>
        <pc:sldMkLst>
          <pc:docMk/>
          <pc:sldMk cId="159870179" sldId="330"/>
        </pc:sldMkLst>
        <pc:spChg chg="mod">
          <ac:chgData name="KARINA LUNA MARTINEZ" userId="82bd43ad-f19c-47b6-a940-36d3fe2d229b" providerId="ADAL" clId="{0D7937BC-68DD-4F2D-B7EB-6DE16775507C}" dt="2021-01-25T22:43:29.547" v="802" actId="20577"/>
          <ac:spMkLst>
            <pc:docMk/>
            <pc:sldMk cId="159870179" sldId="330"/>
            <ac:spMk id="177" creationId="{00000000-0000-0000-0000-000000000000}"/>
          </ac:spMkLst>
        </pc:spChg>
      </pc:sldChg>
      <pc:sldChg chg="addSp delSp modSp mod">
        <pc:chgData name="KARINA LUNA MARTINEZ" userId="82bd43ad-f19c-47b6-a940-36d3fe2d229b" providerId="ADAL" clId="{0D7937BC-68DD-4F2D-B7EB-6DE16775507C}" dt="2021-01-24T20:20:39.732" v="372" actId="1076"/>
        <pc:sldMkLst>
          <pc:docMk/>
          <pc:sldMk cId="1478695160" sldId="331"/>
        </pc:sldMkLst>
        <pc:spChg chg="add mod">
          <ac:chgData name="KARINA LUNA MARTINEZ" userId="82bd43ad-f19c-47b6-a940-36d3fe2d229b" providerId="ADAL" clId="{0D7937BC-68DD-4F2D-B7EB-6DE16775507C}" dt="2021-01-24T19:49:43.253" v="282"/>
          <ac:spMkLst>
            <pc:docMk/>
            <pc:sldMk cId="1478695160" sldId="331"/>
            <ac:spMk id="8" creationId="{85CAE3F1-37A4-49DE-861B-2A892131C646}"/>
          </ac:spMkLst>
        </pc:spChg>
        <pc:spChg chg="add mod">
          <ac:chgData name="KARINA LUNA MARTINEZ" userId="82bd43ad-f19c-47b6-a940-36d3fe2d229b" providerId="ADAL" clId="{0D7937BC-68DD-4F2D-B7EB-6DE16775507C}" dt="2021-01-24T19:59:13.881" v="301" actId="1076"/>
          <ac:spMkLst>
            <pc:docMk/>
            <pc:sldMk cId="1478695160" sldId="331"/>
            <ac:spMk id="9" creationId="{BE955B72-00B5-49AB-842C-56F72676D1FB}"/>
          </ac:spMkLst>
        </pc:spChg>
        <pc:spChg chg="add mod">
          <ac:chgData name="KARINA LUNA MARTINEZ" userId="82bd43ad-f19c-47b6-a940-36d3fe2d229b" providerId="ADAL" clId="{0D7937BC-68DD-4F2D-B7EB-6DE16775507C}" dt="2021-01-24T20:00:20.795" v="324" actId="20577"/>
          <ac:spMkLst>
            <pc:docMk/>
            <pc:sldMk cId="1478695160" sldId="331"/>
            <ac:spMk id="10" creationId="{74FA12DE-87C7-431A-B096-2AACC9DF3BE5}"/>
          </ac:spMkLst>
        </pc:spChg>
        <pc:spChg chg="add mod">
          <ac:chgData name="KARINA LUNA MARTINEZ" userId="82bd43ad-f19c-47b6-a940-36d3fe2d229b" providerId="ADAL" clId="{0D7937BC-68DD-4F2D-B7EB-6DE16775507C}" dt="2021-01-24T20:20:39.732" v="372" actId="1076"/>
          <ac:spMkLst>
            <pc:docMk/>
            <pc:sldMk cId="1478695160" sldId="331"/>
            <ac:spMk id="13" creationId="{CA3C69E1-FAA5-441F-BFA4-5DD662F11D9D}"/>
          </ac:spMkLst>
        </pc:spChg>
        <pc:spChg chg="add mod">
          <ac:chgData name="KARINA LUNA MARTINEZ" userId="82bd43ad-f19c-47b6-a940-36d3fe2d229b" providerId="ADAL" clId="{0D7937BC-68DD-4F2D-B7EB-6DE16775507C}" dt="2021-01-24T20:00:55.859" v="361" actId="20577"/>
          <ac:spMkLst>
            <pc:docMk/>
            <pc:sldMk cId="1478695160" sldId="331"/>
            <ac:spMk id="16" creationId="{962A9DBB-BB90-4DD7-927B-639B7EEFC573}"/>
          </ac:spMkLst>
        </pc:spChg>
        <pc:spChg chg="mod">
          <ac:chgData name="KARINA LUNA MARTINEZ" userId="82bd43ad-f19c-47b6-a940-36d3fe2d229b" providerId="ADAL" clId="{0D7937BC-68DD-4F2D-B7EB-6DE16775507C}" dt="2021-01-24T19:50:39.599" v="300" actId="14100"/>
          <ac:spMkLst>
            <pc:docMk/>
            <pc:sldMk cId="1478695160" sldId="331"/>
            <ac:spMk id="177" creationId="{00000000-0000-0000-0000-000000000000}"/>
          </ac:spMkLst>
        </pc:spChg>
        <pc:cxnChg chg="add mod">
          <ac:chgData name="KARINA LUNA MARTINEZ" userId="82bd43ad-f19c-47b6-a940-36d3fe2d229b" providerId="ADAL" clId="{0D7937BC-68DD-4F2D-B7EB-6DE16775507C}" dt="2021-01-24T20:01:07.156" v="364" actId="14100"/>
          <ac:cxnSpMkLst>
            <pc:docMk/>
            <pc:sldMk cId="1478695160" sldId="331"/>
            <ac:cxnSpMk id="14" creationId="{616BFA20-99F1-43AB-B279-20D912F78171}"/>
          </ac:cxnSpMkLst>
        </pc:cxnChg>
        <pc:cxnChg chg="add del mod">
          <ac:chgData name="KARINA LUNA MARTINEZ" userId="82bd43ad-f19c-47b6-a940-36d3fe2d229b" providerId="ADAL" clId="{0D7937BC-68DD-4F2D-B7EB-6DE16775507C}" dt="2021-01-24T20:01:03.518" v="363" actId="478"/>
          <ac:cxnSpMkLst>
            <pc:docMk/>
            <pc:sldMk cId="1478695160" sldId="331"/>
            <ac:cxnSpMk id="15" creationId="{7433B0F8-8FBD-4F6C-AFC4-0F1A41F7D68A}"/>
          </ac:cxnSpMkLst>
        </pc:cxnChg>
        <pc:cxnChg chg="add mod">
          <ac:chgData name="KARINA LUNA MARTINEZ" userId="82bd43ad-f19c-47b6-a940-36d3fe2d229b" providerId="ADAL" clId="{0D7937BC-68DD-4F2D-B7EB-6DE16775507C}" dt="2021-01-24T20:20:39.732" v="372" actId="1076"/>
          <ac:cxnSpMkLst>
            <pc:docMk/>
            <pc:sldMk cId="1478695160" sldId="331"/>
            <ac:cxnSpMk id="19" creationId="{B4DC456A-439C-45CA-AD6A-F0E93EFD5233}"/>
          </ac:cxnSpMkLst>
        </pc:cxnChg>
        <pc:cxnChg chg="add mod">
          <ac:chgData name="KARINA LUNA MARTINEZ" userId="82bd43ad-f19c-47b6-a940-36d3fe2d229b" providerId="ADAL" clId="{0D7937BC-68DD-4F2D-B7EB-6DE16775507C}" dt="2021-01-24T20:20:21.054" v="370" actId="14100"/>
          <ac:cxnSpMkLst>
            <pc:docMk/>
            <pc:sldMk cId="1478695160" sldId="331"/>
            <ac:cxnSpMk id="22" creationId="{AE5908CD-C2D9-40CD-AB66-34A444C13A04}"/>
          </ac:cxnSpMkLst>
        </pc:cxnChg>
      </pc:sldChg>
      <pc:sldChg chg="modSp mod">
        <pc:chgData name="KARINA LUNA MARTINEZ" userId="82bd43ad-f19c-47b6-a940-36d3fe2d229b" providerId="ADAL" clId="{0D7937BC-68DD-4F2D-B7EB-6DE16775507C}" dt="2021-01-25T22:49:16.971" v="1087" actId="255"/>
        <pc:sldMkLst>
          <pc:docMk/>
          <pc:sldMk cId="1418125946" sldId="340"/>
        </pc:sldMkLst>
        <pc:spChg chg="mod">
          <ac:chgData name="KARINA LUNA MARTINEZ" userId="82bd43ad-f19c-47b6-a940-36d3fe2d229b" providerId="ADAL" clId="{0D7937BC-68DD-4F2D-B7EB-6DE16775507C}" dt="2021-01-25T22:49:16.971" v="1087" actId="255"/>
          <ac:spMkLst>
            <pc:docMk/>
            <pc:sldMk cId="1418125946" sldId="340"/>
            <ac:spMk id="177" creationId="{00000000-0000-0000-0000-000000000000}"/>
          </ac:spMkLst>
        </pc:spChg>
      </pc:sldChg>
      <pc:sldChg chg="addSp modSp mod">
        <pc:chgData name="KARINA LUNA MARTINEZ" userId="82bd43ad-f19c-47b6-a940-36d3fe2d229b" providerId="ADAL" clId="{0D7937BC-68DD-4F2D-B7EB-6DE16775507C}" dt="2021-01-24T20:21:39.288" v="374" actId="1076"/>
        <pc:sldMkLst>
          <pc:docMk/>
          <pc:sldMk cId="71755427" sldId="341"/>
        </pc:sldMkLst>
        <pc:spChg chg="add mod">
          <ac:chgData name="KARINA LUNA MARTINEZ" userId="82bd43ad-f19c-47b6-a940-36d3fe2d229b" providerId="ADAL" clId="{0D7937BC-68DD-4F2D-B7EB-6DE16775507C}" dt="2021-01-24T20:21:34.386" v="373"/>
          <ac:spMkLst>
            <pc:docMk/>
            <pc:sldMk cId="71755427" sldId="341"/>
            <ac:spMk id="8" creationId="{DA5DCD9D-38B3-4DBF-8FF9-0F4F2DB51C7A}"/>
          </ac:spMkLst>
        </pc:spChg>
        <pc:spChg chg="add mod">
          <ac:chgData name="KARINA LUNA MARTINEZ" userId="82bd43ad-f19c-47b6-a940-36d3fe2d229b" providerId="ADAL" clId="{0D7937BC-68DD-4F2D-B7EB-6DE16775507C}" dt="2021-01-24T20:21:34.386" v="373"/>
          <ac:spMkLst>
            <pc:docMk/>
            <pc:sldMk cId="71755427" sldId="341"/>
            <ac:spMk id="9" creationId="{3C26F3C6-E4FB-461A-8EC2-B81F7C32BB5A}"/>
          </ac:spMkLst>
        </pc:spChg>
        <pc:spChg chg="add mod">
          <ac:chgData name="KARINA LUNA MARTINEZ" userId="82bd43ad-f19c-47b6-a940-36d3fe2d229b" providerId="ADAL" clId="{0D7937BC-68DD-4F2D-B7EB-6DE16775507C}" dt="2021-01-24T20:21:34.386" v="373"/>
          <ac:spMkLst>
            <pc:docMk/>
            <pc:sldMk cId="71755427" sldId="341"/>
            <ac:spMk id="10" creationId="{5C20D2DB-36F0-4F19-A874-A5FE400FF750}"/>
          </ac:spMkLst>
        </pc:spChg>
        <pc:spChg chg="add mod">
          <ac:chgData name="KARINA LUNA MARTINEZ" userId="82bd43ad-f19c-47b6-a940-36d3fe2d229b" providerId="ADAL" clId="{0D7937BC-68DD-4F2D-B7EB-6DE16775507C}" dt="2021-01-24T20:21:34.386" v="373"/>
          <ac:spMkLst>
            <pc:docMk/>
            <pc:sldMk cId="71755427" sldId="341"/>
            <ac:spMk id="13" creationId="{3A2A158F-B834-402D-A95E-E9B5E8D8A6F5}"/>
          </ac:spMkLst>
        </pc:spChg>
        <pc:spChg chg="mod">
          <ac:chgData name="KARINA LUNA MARTINEZ" userId="82bd43ad-f19c-47b6-a940-36d3fe2d229b" providerId="ADAL" clId="{0D7937BC-68DD-4F2D-B7EB-6DE16775507C}" dt="2021-01-24T20:21:39.288" v="374" actId="1076"/>
          <ac:spMkLst>
            <pc:docMk/>
            <pc:sldMk cId="71755427" sldId="341"/>
            <ac:spMk id="177" creationId="{00000000-0000-0000-0000-000000000000}"/>
          </ac:spMkLst>
        </pc:spChg>
        <pc:cxnChg chg="add mod">
          <ac:chgData name="KARINA LUNA MARTINEZ" userId="82bd43ad-f19c-47b6-a940-36d3fe2d229b" providerId="ADAL" clId="{0D7937BC-68DD-4F2D-B7EB-6DE16775507C}" dt="2021-01-24T20:21:34.386" v="373"/>
          <ac:cxnSpMkLst>
            <pc:docMk/>
            <pc:sldMk cId="71755427" sldId="341"/>
            <ac:cxnSpMk id="14" creationId="{68CC6E75-0312-417B-A5EE-D5DECA580765}"/>
          </ac:cxnSpMkLst>
        </pc:cxnChg>
        <pc:cxnChg chg="add mod">
          <ac:chgData name="KARINA LUNA MARTINEZ" userId="82bd43ad-f19c-47b6-a940-36d3fe2d229b" providerId="ADAL" clId="{0D7937BC-68DD-4F2D-B7EB-6DE16775507C}" dt="2021-01-24T20:21:34.386" v="373"/>
          <ac:cxnSpMkLst>
            <pc:docMk/>
            <pc:sldMk cId="71755427" sldId="341"/>
            <ac:cxnSpMk id="15" creationId="{C34D5EA8-888A-4B59-8A08-AEA435062029}"/>
          </ac:cxnSpMkLst>
        </pc:cxnChg>
      </pc:sldChg>
      <pc:sldChg chg="addSp delSp modSp mod">
        <pc:chgData name="KARINA LUNA MARTINEZ" userId="82bd43ad-f19c-47b6-a940-36d3fe2d229b" providerId="ADAL" clId="{0D7937BC-68DD-4F2D-B7EB-6DE16775507C}" dt="2021-01-24T20:22:59.920" v="398" actId="13822"/>
        <pc:sldMkLst>
          <pc:docMk/>
          <pc:sldMk cId="3354491052" sldId="342"/>
        </pc:sldMkLst>
        <pc:spChg chg="mod ord">
          <ac:chgData name="KARINA LUNA MARTINEZ" userId="82bd43ad-f19c-47b6-a940-36d3fe2d229b" providerId="ADAL" clId="{0D7937BC-68DD-4F2D-B7EB-6DE16775507C}" dt="2021-01-24T20:22:30.283" v="391" actId="1076"/>
          <ac:spMkLst>
            <pc:docMk/>
            <pc:sldMk cId="3354491052" sldId="342"/>
            <ac:spMk id="8" creationId="{5E5A46C2-B756-4CB6-B2F5-E9951AE757B4}"/>
          </ac:spMkLst>
        </pc:spChg>
        <pc:spChg chg="mod">
          <ac:chgData name="KARINA LUNA MARTINEZ" userId="82bd43ad-f19c-47b6-a940-36d3fe2d229b" providerId="ADAL" clId="{0D7937BC-68DD-4F2D-B7EB-6DE16775507C}" dt="2021-01-24T20:22:57.013" v="397" actId="13822"/>
          <ac:spMkLst>
            <pc:docMk/>
            <pc:sldMk cId="3354491052" sldId="342"/>
            <ac:spMk id="13" creationId="{7F200D7C-340A-4F21-ABB5-69F9B8641D35}"/>
          </ac:spMkLst>
        </pc:spChg>
        <pc:spChg chg="mod">
          <ac:chgData name="KARINA LUNA MARTINEZ" userId="82bd43ad-f19c-47b6-a940-36d3fe2d229b" providerId="ADAL" clId="{0D7937BC-68DD-4F2D-B7EB-6DE16775507C}" dt="2021-01-24T20:22:59.920" v="398" actId="13822"/>
          <ac:spMkLst>
            <pc:docMk/>
            <pc:sldMk cId="3354491052" sldId="342"/>
            <ac:spMk id="14" creationId="{22BCB05C-2987-47BB-90DC-C2C19D4DAE3B}"/>
          </ac:spMkLst>
        </pc:spChg>
        <pc:spChg chg="mod">
          <ac:chgData name="KARINA LUNA MARTINEZ" userId="82bd43ad-f19c-47b6-a940-36d3fe2d229b" providerId="ADAL" clId="{0D7937BC-68DD-4F2D-B7EB-6DE16775507C}" dt="2021-01-24T20:22:26.703" v="390" actId="1076"/>
          <ac:spMkLst>
            <pc:docMk/>
            <pc:sldMk cId="3354491052" sldId="342"/>
            <ac:spMk id="15" creationId="{6448BC5D-4E13-4186-9EFF-4B1E20CBB572}"/>
          </ac:spMkLst>
        </pc:spChg>
        <pc:cxnChg chg="add mod">
          <ac:chgData name="KARINA LUNA MARTINEZ" userId="82bd43ad-f19c-47b6-a940-36d3fe2d229b" providerId="ADAL" clId="{0D7937BC-68DD-4F2D-B7EB-6DE16775507C}" dt="2021-01-24T20:22:48.373" v="393" actId="13822"/>
          <ac:cxnSpMkLst>
            <pc:docMk/>
            <pc:sldMk cId="3354491052" sldId="342"/>
            <ac:cxnSpMk id="3" creationId="{2C3B6834-7E66-456D-89E9-15D9CB6A7358}"/>
          </ac:cxnSpMkLst>
        </pc:cxnChg>
        <pc:cxnChg chg="del mod">
          <ac:chgData name="KARINA LUNA MARTINEZ" userId="82bd43ad-f19c-47b6-a940-36d3fe2d229b" providerId="ADAL" clId="{0D7937BC-68DD-4F2D-B7EB-6DE16775507C}" dt="2021-01-24T20:22:19.733" v="386" actId="478"/>
          <ac:cxnSpMkLst>
            <pc:docMk/>
            <pc:sldMk cId="3354491052" sldId="342"/>
            <ac:cxnSpMk id="18" creationId="{6F353A9D-8725-4BF8-8859-7FA2A82B4342}"/>
          </ac:cxnSpMkLst>
        </pc:cxnChg>
        <pc:cxnChg chg="del mod">
          <ac:chgData name="KARINA LUNA MARTINEZ" userId="82bd43ad-f19c-47b6-a940-36d3fe2d229b" providerId="ADAL" clId="{0D7937BC-68DD-4F2D-B7EB-6DE16775507C}" dt="2021-01-24T20:22:17.912" v="385" actId="478"/>
          <ac:cxnSpMkLst>
            <pc:docMk/>
            <pc:sldMk cId="3354491052" sldId="342"/>
            <ac:cxnSpMk id="19" creationId="{8E6AD9DE-85D4-4898-96E1-FA1A7F936A24}"/>
          </ac:cxnSpMkLst>
        </pc:cxnChg>
        <pc:cxnChg chg="add mod">
          <ac:chgData name="KARINA LUNA MARTINEZ" userId="82bd43ad-f19c-47b6-a940-36d3fe2d229b" providerId="ADAL" clId="{0D7937BC-68DD-4F2D-B7EB-6DE16775507C}" dt="2021-01-24T20:22:53.949" v="396" actId="14100"/>
          <ac:cxnSpMkLst>
            <pc:docMk/>
            <pc:sldMk cId="3354491052" sldId="342"/>
            <ac:cxnSpMk id="20" creationId="{0AE63A38-815A-4298-9550-1C6A7C366D0C}"/>
          </ac:cxnSpMkLst>
        </pc:cxnChg>
      </pc:sldChg>
      <pc:sldChg chg="modSp mod">
        <pc:chgData name="KARINA LUNA MARTINEZ" userId="82bd43ad-f19c-47b6-a940-36d3fe2d229b" providerId="ADAL" clId="{0D7937BC-68DD-4F2D-B7EB-6DE16775507C}" dt="2021-01-25T22:44:36.720" v="811" actId="1076"/>
        <pc:sldMkLst>
          <pc:docMk/>
          <pc:sldMk cId="3668615529" sldId="344"/>
        </pc:sldMkLst>
        <pc:spChg chg="mod">
          <ac:chgData name="KARINA LUNA MARTINEZ" userId="82bd43ad-f19c-47b6-a940-36d3fe2d229b" providerId="ADAL" clId="{0D7937BC-68DD-4F2D-B7EB-6DE16775507C}" dt="2021-01-25T22:44:36.720" v="811" actId="1076"/>
          <ac:spMkLst>
            <pc:docMk/>
            <pc:sldMk cId="3668615529" sldId="344"/>
            <ac:spMk id="177" creationId="{00000000-0000-0000-0000-000000000000}"/>
          </ac:spMkLst>
        </pc:spChg>
      </pc:sldChg>
      <pc:sldChg chg="del">
        <pc:chgData name="KARINA LUNA MARTINEZ" userId="82bd43ad-f19c-47b6-a940-36d3fe2d229b" providerId="ADAL" clId="{0D7937BC-68DD-4F2D-B7EB-6DE16775507C}" dt="2021-01-25T22:45:10.583" v="812" actId="47"/>
        <pc:sldMkLst>
          <pc:docMk/>
          <pc:sldMk cId="3875469856" sldId="345"/>
        </pc:sldMkLst>
      </pc:sldChg>
      <pc:sldChg chg="del">
        <pc:chgData name="KARINA LUNA MARTINEZ" userId="82bd43ad-f19c-47b6-a940-36d3fe2d229b" providerId="ADAL" clId="{0D7937BC-68DD-4F2D-B7EB-6DE16775507C}" dt="2021-01-25T22:45:11.590" v="813" actId="47"/>
        <pc:sldMkLst>
          <pc:docMk/>
          <pc:sldMk cId="1181656670" sldId="346"/>
        </pc:sldMkLst>
      </pc:sldChg>
      <pc:sldChg chg="addSp modSp del mod">
        <pc:chgData name="KARINA LUNA MARTINEZ" userId="82bd43ad-f19c-47b6-a940-36d3fe2d229b" providerId="ADAL" clId="{0D7937BC-68DD-4F2D-B7EB-6DE16775507C}" dt="2021-01-25T22:45:13.664" v="814" actId="47"/>
        <pc:sldMkLst>
          <pc:docMk/>
          <pc:sldMk cId="603239477" sldId="347"/>
        </pc:sldMkLst>
        <pc:spChg chg="add mod">
          <ac:chgData name="KARINA LUNA MARTINEZ" userId="82bd43ad-f19c-47b6-a940-36d3fe2d229b" providerId="ADAL" clId="{0D7937BC-68DD-4F2D-B7EB-6DE16775507C}" dt="2021-01-24T20:23:33.317" v="399"/>
          <ac:spMkLst>
            <pc:docMk/>
            <pc:sldMk cId="603239477" sldId="347"/>
            <ac:spMk id="8" creationId="{39F24514-0FDF-4EC9-8B0E-5BA07151E20A}"/>
          </ac:spMkLst>
        </pc:spChg>
        <pc:spChg chg="add mod">
          <ac:chgData name="KARINA LUNA MARTINEZ" userId="82bd43ad-f19c-47b6-a940-36d3fe2d229b" providerId="ADAL" clId="{0D7937BC-68DD-4F2D-B7EB-6DE16775507C}" dt="2021-01-24T20:23:33.317" v="399"/>
          <ac:spMkLst>
            <pc:docMk/>
            <pc:sldMk cId="603239477" sldId="347"/>
            <ac:spMk id="9" creationId="{DB50EFD9-59BF-4467-80EF-9EACA3873EC2}"/>
          </ac:spMkLst>
        </pc:spChg>
        <pc:spChg chg="add mod">
          <ac:chgData name="KARINA LUNA MARTINEZ" userId="82bd43ad-f19c-47b6-a940-36d3fe2d229b" providerId="ADAL" clId="{0D7937BC-68DD-4F2D-B7EB-6DE16775507C}" dt="2021-01-24T20:23:33.317" v="399"/>
          <ac:spMkLst>
            <pc:docMk/>
            <pc:sldMk cId="603239477" sldId="347"/>
            <ac:spMk id="10" creationId="{CE9B5E6B-C2E2-46BB-B37E-1F4EDADA3F16}"/>
          </ac:spMkLst>
        </pc:spChg>
        <pc:spChg chg="add mod">
          <ac:chgData name="KARINA LUNA MARTINEZ" userId="82bd43ad-f19c-47b6-a940-36d3fe2d229b" providerId="ADAL" clId="{0D7937BC-68DD-4F2D-B7EB-6DE16775507C}" dt="2021-01-24T20:23:33.317" v="399"/>
          <ac:spMkLst>
            <pc:docMk/>
            <pc:sldMk cId="603239477" sldId="347"/>
            <ac:spMk id="13" creationId="{4E06D4C3-8222-4D44-9B68-99604F2FCEB2}"/>
          </ac:spMkLst>
        </pc:spChg>
        <pc:spChg chg="add mod">
          <ac:chgData name="KARINA LUNA MARTINEZ" userId="82bd43ad-f19c-47b6-a940-36d3fe2d229b" providerId="ADAL" clId="{0D7937BC-68DD-4F2D-B7EB-6DE16775507C}" dt="2021-01-24T20:23:33.317" v="399"/>
          <ac:spMkLst>
            <pc:docMk/>
            <pc:sldMk cId="603239477" sldId="347"/>
            <ac:spMk id="15" creationId="{E3787BDA-F0E0-43E1-9AB9-BB7C9A42E910}"/>
          </ac:spMkLst>
        </pc:spChg>
        <pc:spChg chg="mod">
          <ac:chgData name="KARINA LUNA MARTINEZ" userId="82bd43ad-f19c-47b6-a940-36d3fe2d229b" providerId="ADAL" clId="{0D7937BC-68DD-4F2D-B7EB-6DE16775507C}" dt="2021-01-24T20:23:35.715" v="400" actId="1076"/>
          <ac:spMkLst>
            <pc:docMk/>
            <pc:sldMk cId="603239477" sldId="347"/>
            <ac:spMk id="177" creationId="{00000000-0000-0000-0000-000000000000}"/>
          </ac:spMkLst>
        </pc:spChg>
        <pc:cxnChg chg="add mod">
          <ac:chgData name="KARINA LUNA MARTINEZ" userId="82bd43ad-f19c-47b6-a940-36d3fe2d229b" providerId="ADAL" clId="{0D7937BC-68DD-4F2D-B7EB-6DE16775507C}" dt="2021-01-24T20:23:33.317" v="399"/>
          <ac:cxnSpMkLst>
            <pc:docMk/>
            <pc:sldMk cId="603239477" sldId="347"/>
            <ac:cxnSpMk id="14" creationId="{2208A92B-84B4-4735-A58B-A27FA41761EA}"/>
          </ac:cxnSpMkLst>
        </pc:cxnChg>
        <pc:cxnChg chg="add mod">
          <ac:chgData name="KARINA LUNA MARTINEZ" userId="82bd43ad-f19c-47b6-a940-36d3fe2d229b" providerId="ADAL" clId="{0D7937BC-68DD-4F2D-B7EB-6DE16775507C}" dt="2021-01-24T20:23:33.317" v="399"/>
          <ac:cxnSpMkLst>
            <pc:docMk/>
            <pc:sldMk cId="603239477" sldId="347"/>
            <ac:cxnSpMk id="16" creationId="{190F17D2-ECA6-452F-9E4C-AB99E9E4947E}"/>
          </ac:cxnSpMkLst>
        </pc:cxnChg>
        <pc:cxnChg chg="add mod">
          <ac:chgData name="KARINA LUNA MARTINEZ" userId="82bd43ad-f19c-47b6-a940-36d3fe2d229b" providerId="ADAL" clId="{0D7937BC-68DD-4F2D-B7EB-6DE16775507C}" dt="2021-01-24T20:23:43.834" v="403" actId="14100"/>
          <ac:cxnSpMkLst>
            <pc:docMk/>
            <pc:sldMk cId="603239477" sldId="347"/>
            <ac:cxnSpMk id="17" creationId="{F87BAF81-8326-4FC7-AD43-9BB1EFEC19D6}"/>
          </ac:cxnSpMkLst>
        </pc:cxnChg>
      </pc:sldChg>
      <pc:sldChg chg="add">
        <pc:chgData name="KARINA LUNA MARTINEZ" userId="82bd43ad-f19c-47b6-a940-36d3fe2d229b" providerId="ADAL" clId="{0D7937BC-68DD-4F2D-B7EB-6DE16775507C}" dt="2021-01-25T22:45:16.325" v="815"/>
        <pc:sldMkLst>
          <pc:docMk/>
          <pc:sldMk cId="1615651283" sldId="349"/>
        </pc:sldMkLst>
      </pc:sldChg>
      <pc:sldChg chg="new del">
        <pc:chgData name="KARINA LUNA MARTINEZ" userId="82bd43ad-f19c-47b6-a940-36d3fe2d229b" providerId="ADAL" clId="{0D7937BC-68DD-4F2D-B7EB-6DE16775507C}" dt="2021-01-25T22:43:39.918" v="805" actId="680"/>
        <pc:sldMkLst>
          <pc:docMk/>
          <pc:sldMk cId="3218493467" sldId="349"/>
        </pc:sldMkLst>
      </pc:sldChg>
      <pc:sldChg chg="add">
        <pc:chgData name="KARINA LUNA MARTINEZ" userId="82bd43ad-f19c-47b6-a940-36d3fe2d229b" providerId="ADAL" clId="{0D7937BC-68DD-4F2D-B7EB-6DE16775507C}" dt="2021-01-25T22:45:16.325" v="815"/>
        <pc:sldMkLst>
          <pc:docMk/>
          <pc:sldMk cId="2810848523" sldId="350"/>
        </pc:sldMkLst>
      </pc:sldChg>
      <pc:sldChg chg="add">
        <pc:chgData name="KARINA LUNA MARTINEZ" userId="82bd43ad-f19c-47b6-a940-36d3fe2d229b" providerId="ADAL" clId="{0D7937BC-68DD-4F2D-B7EB-6DE16775507C}" dt="2021-01-25T22:45:16.325" v="815"/>
        <pc:sldMkLst>
          <pc:docMk/>
          <pc:sldMk cId="3904871657" sldId="351"/>
        </pc:sldMkLst>
      </pc:sldChg>
      <pc:sldMasterChg chg="delSldLayout">
        <pc:chgData name="KARINA LUNA MARTINEZ" userId="82bd43ad-f19c-47b6-a940-36d3fe2d229b" providerId="ADAL" clId="{0D7937BC-68DD-4F2D-B7EB-6DE16775507C}" dt="2021-01-28T17:53:08.664" v="1122" actId="47"/>
        <pc:sldMasterMkLst>
          <pc:docMk/>
          <pc:sldMasterMk cId="0" sldId="2147483648"/>
        </pc:sldMasterMkLst>
        <pc:sldLayoutChg chg="del">
          <pc:chgData name="KARINA LUNA MARTINEZ" userId="82bd43ad-f19c-47b6-a940-36d3fe2d229b" providerId="ADAL" clId="{0D7937BC-68DD-4F2D-B7EB-6DE16775507C}" dt="2021-01-28T17:53:08.664" v="1122" actId="47"/>
          <pc:sldLayoutMkLst>
            <pc:docMk/>
            <pc:sldMasterMk cId="0" sldId="2147483648"/>
            <pc:sldLayoutMk cId="0" sldId="2147483650"/>
          </pc:sldLayoutMkLst>
        </pc:sldLayoutChg>
      </pc:sldMasterChg>
    </pc:docChg>
  </pc:docChgLst>
  <pc:docChgLst>
    <pc:chgData name="RICARDO HUMBERTO SEVILLA AGUILAR" userId="S::rsevilla@cnsf.gob.mx::94c9c77e-ccbf-4b74-aeeb-01ce0f31e326" providerId="AD" clId="Web-{3C5CE15C-77F1-4183-94D3-E85ED151918E}"/>
    <pc:docChg chg="addSld modSld sldOrd">
      <pc:chgData name="RICARDO HUMBERTO SEVILLA AGUILAR" userId="S::rsevilla@cnsf.gob.mx::94c9c77e-ccbf-4b74-aeeb-01ce0f31e326" providerId="AD" clId="Web-{3C5CE15C-77F1-4183-94D3-E85ED151918E}" dt="2021-01-29T04:15:27.961" v="51" actId="20577"/>
      <pc:docMkLst>
        <pc:docMk/>
      </pc:docMkLst>
      <pc:sldChg chg="modSp">
        <pc:chgData name="RICARDO HUMBERTO SEVILLA AGUILAR" userId="S::rsevilla@cnsf.gob.mx::94c9c77e-ccbf-4b74-aeeb-01ce0f31e326" providerId="AD" clId="Web-{3C5CE15C-77F1-4183-94D3-E85ED151918E}" dt="2021-01-29T04:09:03.954" v="3" actId="20577"/>
        <pc:sldMkLst>
          <pc:docMk/>
          <pc:sldMk cId="1925247270" sldId="304"/>
        </pc:sldMkLst>
        <pc:spChg chg="mod">
          <ac:chgData name="RICARDO HUMBERTO SEVILLA AGUILAR" userId="S::rsevilla@cnsf.gob.mx::94c9c77e-ccbf-4b74-aeeb-01ce0f31e326" providerId="AD" clId="Web-{3C5CE15C-77F1-4183-94D3-E85ED151918E}" dt="2021-01-29T04:09:03.954" v="3" actId="20577"/>
          <ac:spMkLst>
            <pc:docMk/>
            <pc:sldMk cId="1925247270" sldId="304"/>
            <ac:spMk id="18" creationId="{B0D2488C-48F0-44D0-859A-240246015057}"/>
          </ac:spMkLst>
        </pc:spChg>
      </pc:sldChg>
      <pc:sldChg chg="modSp">
        <pc:chgData name="RICARDO HUMBERTO SEVILLA AGUILAR" userId="S::rsevilla@cnsf.gob.mx::94c9c77e-ccbf-4b74-aeeb-01ce0f31e326" providerId="AD" clId="Web-{3C5CE15C-77F1-4183-94D3-E85ED151918E}" dt="2021-01-29T04:10:07.802" v="33" actId="20577"/>
        <pc:sldMkLst>
          <pc:docMk/>
          <pc:sldMk cId="1771178717" sldId="308"/>
        </pc:sldMkLst>
        <pc:spChg chg="mod">
          <ac:chgData name="RICARDO HUMBERTO SEVILLA AGUILAR" userId="S::rsevilla@cnsf.gob.mx::94c9c77e-ccbf-4b74-aeeb-01ce0f31e326" providerId="AD" clId="Web-{3C5CE15C-77F1-4183-94D3-E85ED151918E}" dt="2021-01-29T04:09:59.832" v="27" actId="20577"/>
          <ac:spMkLst>
            <pc:docMk/>
            <pc:sldMk cId="1771178717" sldId="308"/>
            <ac:spMk id="15" creationId="{D63EF8D3-D3E5-4984-991C-810AC261830F}"/>
          </ac:spMkLst>
        </pc:spChg>
        <pc:spChg chg="mod">
          <ac:chgData name="RICARDO HUMBERTO SEVILLA AGUILAR" userId="S::rsevilla@cnsf.gob.mx::94c9c77e-ccbf-4b74-aeeb-01ce0f31e326" providerId="AD" clId="Web-{3C5CE15C-77F1-4183-94D3-E85ED151918E}" dt="2021-01-29T04:10:07.802" v="33" actId="20577"/>
          <ac:spMkLst>
            <pc:docMk/>
            <pc:sldMk cId="1771178717" sldId="308"/>
            <ac:spMk id="18" creationId="{7A7345FE-F179-4BEF-846D-E3437E30AE17}"/>
          </ac:spMkLst>
        </pc:spChg>
        <pc:spChg chg="mod">
          <ac:chgData name="RICARDO HUMBERTO SEVILLA AGUILAR" userId="S::rsevilla@cnsf.gob.mx::94c9c77e-ccbf-4b74-aeeb-01ce0f31e326" providerId="AD" clId="Web-{3C5CE15C-77F1-4183-94D3-E85ED151918E}" dt="2021-01-29T04:09:48.660" v="18" actId="20577"/>
          <ac:spMkLst>
            <pc:docMk/>
            <pc:sldMk cId="1771178717" sldId="308"/>
            <ac:spMk id="30" creationId="{DC26A9AB-7B7D-453F-9C36-7B6511FFCBE9}"/>
          </ac:spMkLst>
        </pc:spChg>
        <pc:spChg chg="mod">
          <ac:chgData name="RICARDO HUMBERTO SEVILLA AGUILAR" userId="S::rsevilla@cnsf.gob.mx::94c9c77e-ccbf-4b74-aeeb-01ce0f31e326" providerId="AD" clId="Web-{3C5CE15C-77F1-4183-94D3-E85ED151918E}" dt="2021-01-29T04:09:36.706" v="7" actId="20577"/>
          <ac:spMkLst>
            <pc:docMk/>
            <pc:sldMk cId="1771178717" sldId="308"/>
            <ac:spMk id="33" creationId="{8CF92466-E09E-4C23-AF76-5A8E994256C4}"/>
          </ac:spMkLst>
        </pc:spChg>
      </pc:sldChg>
      <pc:sldChg chg="modSp">
        <pc:chgData name="RICARDO HUMBERTO SEVILLA AGUILAR" userId="S::rsevilla@cnsf.gob.mx::94c9c77e-ccbf-4b74-aeeb-01ce0f31e326" providerId="AD" clId="Web-{3C5CE15C-77F1-4183-94D3-E85ED151918E}" dt="2021-01-29T04:10:32.131" v="34" actId="20577"/>
        <pc:sldMkLst>
          <pc:docMk/>
          <pc:sldMk cId="694182814" sldId="311"/>
        </pc:sldMkLst>
        <pc:spChg chg="mod">
          <ac:chgData name="RICARDO HUMBERTO SEVILLA AGUILAR" userId="S::rsevilla@cnsf.gob.mx::94c9c77e-ccbf-4b74-aeeb-01ce0f31e326" providerId="AD" clId="Web-{3C5CE15C-77F1-4183-94D3-E85ED151918E}" dt="2021-01-29T04:10:32.131" v="34" actId="20577"/>
          <ac:spMkLst>
            <pc:docMk/>
            <pc:sldMk cId="694182814" sldId="311"/>
            <ac:spMk id="177" creationId="{00000000-0000-0000-0000-000000000000}"/>
          </ac:spMkLst>
        </pc:spChg>
      </pc:sldChg>
      <pc:sldChg chg="modSp">
        <pc:chgData name="RICARDO HUMBERTO SEVILLA AGUILAR" userId="S::rsevilla@cnsf.gob.mx::94c9c77e-ccbf-4b74-aeeb-01ce0f31e326" providerId="AD" clId="Web-{3C5CE15C-77F1-4183-94D3-E85ED151918E}" dt="2021-01-29T04:10:57.804" v="36" actId="20577"/>
        <pc:sldMkLst>
          <pc:docMk/>
          <pc:sldMk cId="3605046172" sldId="313"/>
        </pc:sldMkLst>
        <pc:spChg chg="mod">
          <ac:chgData name="RICARDO HUMBERTO SEVILLA AGUILAR" userId="S::rsevilla@cnsf.gob.mx::94c9c77e-ccbf-4b74-aeeb-01ce0f31e326" providerId="AD" clId="Web-{3C5CE15C-77F1-4183-94D3-E85ED151918E}" dt="2021-01-29T04:10:57.804" v="36" actId="20577"/>
          <ac:spMkLst>
            <pc:docMk/>
            <pc:sldMk cId="3605046172" sldId="313"/>
            <ac:spMk id="177" creationId="{00000000-0000-0000-0000-000000000000}"/>
          </ac:spMkLst>
        </pc:spChg>
      </pc:sldChg>
      <pc:sldChg chg="modSp">
        <pc:chgData name="RICARDO HUMBERTO SEVILLA AGUILAR" userId="S::rsevilla@cnsf.gob.mx::94c9c77e-ccbf-4b74-aeeb-01ce0f31e326" providerId="AD" clId="Web-{3C5CE15C-77F1-4183-94D3-E85ED151918E}" dt="2021-01-29T04:12:31.091" v="37" actId="20577"/>
        <pc:sldMkLst>
          <pc:docMk/>
          <pc:sldMk cId="4225061223" sldId="332"/>
        </pc:sldMkLst>
        <pc:spChg chg="mod">
          <ac:chgData name="RICARDO HUMBERTO SEVILLA AGUILAR" userId="S::rsevilla@cnsf.gob.mx::94c9c77e-ccbf-4b74-aeeb-01ce0f31e326" providerId="AD" clId="Web-{3C5CE15C-77F1-4183-94D3-E85ED151918E}" dt="2021-01-29T04:12:31.091" v="37" actId="20577"/>
          <ac:spMkLst>
            <pc:docMk/>
            <pc:sldMk cId="4225061223" sldId="332"/>
            <ac:spMk id="176" creationId="{00000000-0000-0000-0000-000000000000}"/>
          </ac:spMkLst>
        </pc:spChg>
      </pc:sldChg>
      <pc:sldChg chg="modSp">
        <pc:chgData name="RICARDO HUMBERTO SEVILLA AGUILAR" userId="S::rsevilla@cnsf.gob.mx::94c9c77e-ccbf-4b74-aeeb-01ce0f31e326" providerId="AD" clId="Web-{3C5CE15C-77F1-4183-94D3-E85ED151918E}" dt="2021-01-29T04:13:09.328" v="40" actId="20577"/>
        <pc:sldMkLst>
          <pc:docMk/>
          <pc:sldMk cId="3440137238" sldId="336"/>
        </pc:sldMkLst>
        <pc:spChg chg="mod">
          <ac:chgData name="RICARDO HUMBERTO SEVILLA AGUILAR" userId="S::rsevilla@cnsf.gob.mx::94c9c77e-ccbf-4b74-aeeb-01ce0f31e326" providerId="AD" clId="Web-{3C5CE15C-77F1-4183-94D3-E85ED151918E}" dt="2021-01-29T04:13:09.328" v="40" actId="20577"/>
          <ac:spMkLst>
            <pc:docMk/>
            <pc:sldMk cId="3440137238" sldId="336"/>
            <ac:spMk id="176" creationId="{00000000-0000-0000-0000-000000000000}"/>
          </ac:spMkLst>
        </pc:spChg>
      </pc:sldChg>
      <pc:sldChg chg="modSp">
        <pc:chgData name="RICARDO HUMBERTO SEVILLA AGUILAR" userId="S::rsevilla@cnsf.gob.mx::94c9c77e-ccbf-4b74-aeeb-01ce0f31e326" providerId="AD" clId="Web-{3C5CE15C-77F1-4183-94D3-E85ED151918E}" dt="2021-01-29T04:13:38.376" v="43" actId="20577"/>
        <pc:sldMkLst>
          <pc:docMk/>
          <pc:sldMk cId="3083654051" sldId="337"/>
        </pc:sldMkLst>
        <pc:spChg chg="mod">
          <ac:chgData name="RICARDO HUMBERTO SEVILLA AGUILAR" userId="S::rsevilla@cnsf.gob.mx::94c9c77e-ccbf-4b74-aeeb-01ce0f31e326" providerId="AD" clId="Web-{3C5CE15C-77F1-4183-94D3-E85ED151918E}" dt="2021-01-29T04:13:38.376" v="43" actId="20577"/>
          <ac:spMkLst>
            <pc:docMk/>
            <pc:sldMk cId="3083654051" sldId="337"/>
            <ac:spMk id="176" creationId="{00000000-0000-0000-0000-000000000000}"/>
          </ac:spMkLst>
        </pc:spChg>
      </pc:sldChg>
      <pc:sldChg chg="modSp">
        <pc:chgData name="RICARDO HUMBERTO SEVILLA AGUILAR" userId="S::rsevilla@cnsf.gob.mx::94c9c77e-ccbf-4b74-aeeb-01ce0f31e326" providerId="AD" clId="Web-{3C5CE15C-77F1-4183-94D3-E85ED151918E}" dt="2021-01-29T04:13:55.611" v="46" actId="20577"/>
        <pc:sldMkLst>
          <pc:docMk/>
          <pc:sldMk cId="1533846703" sldId="338"/>
        </pc:sldMkLst>
        <pc:spChg chg="mod">
          <ac:chgData name="RICARDO HUMBERTO SEVILLA AGUILAR" userId="S::rsevilla@cnsf.gob.mx::94c9c77e-ccbf-4b74-aeeb-01ce0f31e326" providerId="AD" clId="Web-{3C5CE15C-77F1-4183-94D3-E85ED151918E}" dt="2021-01-29T04:13:55.611" v="46" actId="20577"/>
          <ac:spMkLst>
            <pc:docMk/>
            <pc:sldMk cId="1533846703" sldId="338"/>
            <ac:spMk id="176" creationId="{00000000-0000-0000-0000-000000000000}"/>
          </ac:spMkLst>
        </pc:spChg>
      </pc:sldChg>
      <pc:sldChg chg="modSp">
        <pc:chgData name="RICARDO HUMBERTO SEVILLA AGUILAR" userId="S::rsevilla@cnsf.gob.mx::94c9c77e-ccbf-4b74-aeeb-01ce0f31e326" providerId="AD" clId="Web-{3C5CE15C-77F1-4183-94D3-E85ED151918E}" dt="2021-01-29T04:14:06.221" v="47" actId="20577"/>
        <pc:sldMkLst>
          <pc:docMk/>
          <pc:sldMk cId="599460224" sldId="339"/>
        </pc:sldMkLst>
        <pc:spChg chg="mod">
          <ac:chgData name="RICARDO HUMBERTO SEVILLA AGUILAR" userId="S::rsevilla@cnsf.gob.mx::94c9c77e-ccbf-4b74-aeeb-01ce0f31e326" providerId="AD" clId="Web-{3C5CE15C-77F1-4183-94D3-E85ED151918E}" dt="2021-01-29T04:14:06.221" v="47" actId="20577"/>
          <ac:spMkLst>
            <pc:docMk/>
            <pc:sldMk cId="599460224" sldId="339"/>
            <ac:spMk id="176" creationId="{00000000-0000-0000-0000-000000000000}"/>
          </ac:spMkLst>
        </pc:spChg>
      </pc:sldChg>
      <pc:sldChg chg="modSp">
        <pc:chgData name="RICARDO HUMBERTO SEVILLA AGUILAR" userId="S::rsevilla@cnsf.gob.mx::94c9c77e-ccbf-4b74-aeeb-01ce0f31e326" providerId="AD" clId="Web-{3C5CE15C-77F1-4183-94D3-E85ED151918E}" dt="2021-01-29T04:14:46.786" v="48" actId="20577"/>
        <pc:sldMkLst>
          <pc:docMk/>
          <pc:sldMk cId="1418125946" sldId="340"/>
        </pc:sldMkLst>
        <pc:spChg chg="mod">
          <ac:chgData name="RICARDO HUMBERTO SEVILLA AGUILAR" userId="S::rsevilla@cnsf.gob.mx::94c9c77e-ccbf-4b74-aeeb-01ce0f31e326" providerId="AD" clId="Web-{3C5CE15C-77F1-4183-94D3-E85ED151918E}" dt="2021-01-29T04:14:46.786" v="48" actId="20577"/>
          <ac:spMkLst>
            <pc:docMk/>
            <pc:sldMk cId="1418125946" sldId="340"/>
            <ac:spMk id="176" creationId="{00000000-0000-0000-0000-000000000000}"/>
          </ac:spMkLst>
        </pc:spChg>
      </pc:sldChg>
      <pc:sldChg chg="modSp">
        <pc:chgData name="RICARDO HUMBERTO SEVILLA AGUILAR" userId="S::rsevilla@cnsf.gob.mx::94c9c77e-ccbf-4b74-aeeb-01ce0f31e326" providerId="AD" clId="Web-{3C5CE15C-77F1-4183-94D3-E85ED151918E}" dt="2021-01-29T04:15:27.961" v="51" actId="20577"/>
        <pc:sldMkLst>
          <pc:docMk/>
          <pc:sldMk cId="3354491052" sldId="342"/>
        </pc:sldMkLst>
        <pc:spChg chg="mod">
          <ac:chgData name="RICARDO HUMBERTO SEVILLA AGUILAR" userId="S::rsevilla@cnsf.gob.mx::94c9c77e-ccbf-4b74-aeeb-01ce0f31e326" providerId="AD" clId="Web-{3C5CE15C-77F1-4183-94D3-E85ED151918E}" dt="2021-01-29T04:15:27.961" v="51" actId="20577"/>
          <ac:spMkLst>
            <pc:docMk/>
            <pc:sldMk cId="3354491052" sldId="342"/>
            <ac:spMk id="176" creationId="{00000000-0000-0000-0000-000000000000}"/>
          </ac:spMkLst>
        </pc:spChg>
      </pc:sldChg>
      <pc:sldChg chg="add ord">
        <pc:chgData name="RICARDO HUMBERTO SEVILLA AGUILAR" userId="S::rsevilla@cnsf.gob.mx::94c9c77e-ccbf-4b74-aeeb-01ce0f31e326" providerId="AD" clId="Web-{3C5CE15C-77F1-4183-94D3-E85ED151918E}" dt="2021-01-29T04:06:18.851" v="1"/>
        <pc:sldMkLst>
          <pc:docMk/>
          <pc:sldMk cId="2203237931" sldId="352"/>
        </pc:sldMkLst>
      </pc:sldChg>
      <pc:sldMasterChg chg="addSldLayout">
        <pc:chgData name="RICARDO HUMBERTO SEVILLA AGUILAR" userId="S::rsevilla@cnsf.gob.mx::94c9c77e-ccbf-4b74-aeeb-01ce0f31e326" providerId="AD" clId="Web-{3C5CE15C-77F1-4183-94D3-E85ED151918E}" dt="2021-01-29T04:06:01.147" v="0"/>
        <pc:sldMasterMkLst>
          <pc:docMk/>
          <pc:sldMasterMk cId="0" sldId="2147483648"/>
        </pc:sldMasterMkLst>
        <pc:sldLayoutChg chg="add">
          <pc:chgData name="RICARDO HUMBERTO SEVILLA AGUILAR" userId="S::rsevilla@cnsf.gob.mx::94c9c77e-ccbf-4b74-aeeb-01ce0f31e326" providerId="AD" clId="Web-{3C5CE15C-77F1-4183-94D3-E85ED151918E}" dt="2021-01-29T04:06:01.147" v="0"/>
          <pc:sldLayoutMkLst>
            <pc:docMk/>
            <pc:sldMasterMk cId="0" sldId="2147483648"/>
            <pc:sldLayoutMk cId="0" sldId="2147483650"/>
          </pc:sldLayoutMkLst>
        </pc:sldLayoutChg>
        <pc:sldLayoutChg chg="add">
          <pc:chgData name="RICARDO HUMBERTO SEVILLA AGUILAR" userId="S::rsevilla@cnsf.gob.mx::94c9c77e-ccbf-4b74-aeeb-01ce0f31e326" providerId="AD" clId="Web-{3C5CE15C-77F1-4183-94D3-E85ED151918E}" dt="2021-01-29T04:06:01.147" v="0"/>
          <pc:sldLayoutMkLst>
            <pc:docMk/>
            <pc:sldMasterMk cId="0" sldId="2147483648"/>
            <pc:sldLayoutMk cId="0" sldId="2147483651"/>
          </pc:sldLayoutMkLst>
        </pc:sldLayoutChg>
        <pc:sldLayoutChg chg="add">
          <pc:chgData name="RICARDO HUMBERTO SEVILLA AGUILAR" userId="S::rsevilla@cnsf.gob.mx::94c9c77e-ccbf-4b74-aeeb-01ce0f31e326" providerId="AD" clId="Web-{3C5CE15C-77F1-4183-94D3-E85ED151918E}" dt="2021-01-29T04:06:01.147" v="0"/>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286278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174480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320931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321918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252457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141600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250469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238844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55167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352141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137402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371986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123348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19613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97787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201737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extLst>
      <p:ext uri="{BB962C8B-B14F-4D97-AF65-F5344CB8AC3E}">
        <p14:creationId xmlns:p14="http://schemas.microsoft.com/office/powerpoint/2010/main" val="3306841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27266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28</a:t>
            </a:fld>
            <a:endParaRPr/>
          </a:p>
        </p:txBody>
      </p:sp>
    </p:spTree>
    <p:extLst>
      <p:ext uri="{BB962C8B-B14F-4D97-AF65-F5344CB8AC3E}">
        <p14:creationId xmlns:p14="http://schemas.microsoft.com/office/powerpoint/2010/main" val="1312129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227645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30</a:t>
            </a:fld>
            <a:endParaRPr/>
          </a:p>
        </p:txBody>
      </p:sp>
    </p:spTree>
    <p:extLst>
      <p:ext uri="{BB962C8B-B14F-4D97-AF65-F5344CB8AC3E}">
        <p14:creationId xmlns:p14="http://schemas.microsoft.com/office/powerpoint/2010/main" val="107629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381659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extLst>
      <p:ext uri="{BB962C8B-B14F-4D97-AF65-F5344CB8AC3E}">
        <p14:creationId xmlns:p14="http://schemas.microsoft.com/office/powerpoint/2010/main" val="2017175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32</a:t>
            </a:fld>
            <a:endParaRPr/>
          </a:p>
        </p:txBody>
      </p:sp>
    </p:spTree>
    <p:extLst>
      <p:ext uri="{BB962C8B-B14F-4D97-AF65-F5344CB8AC3E}">
        <p14:creationId xmlns:p14="http://schemas.microsoft.com/office/powerpoint/2010/main" val="1013561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34</a:t>
            </a:fld>
            <a:endParaRPr/>
          </a:p>
        </p:txBody>
      </p:sp>
    </p:spTree>
    <p:extLst>
      <p:ext uri="{BB962C8B-B14F-4D97-AF65-F5344CB8AC3E}">
        <p14:creationId xmlns:p14="http://schemas.microsoft.com/office/powerpoint/2010/main" val="1985275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35</a:t>
            </a:fld>
            <a:endParaRPr/>
          </a:p>
        </p:txBody>
      </p:sp>
    </p:spTree>
    <p:extLst>
      <p:ext uri="{BB962C8B-B14F-4D97-AF65-F5344CB8AC3E}">
        <p14:creationId xmlns:p14="http://schemas.microsoft.com/office/powerpoint/2010/main" val="457103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36</a:t>
            </a:fld>
            <a:endParaRPr/>
          </a:p>
        </p:txBody>
      </p:sp>
    </p:spTree>
    <p:extLst>
      <p:ext uri="{BB962C8B-B14F-4D97-AF65-F5344CB8AC3E}">
        <p14:creationId xmlns:p14="http://schemas.microsoft.com/office/powerpoint/2010/main" val="1577849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37</a:t>
            </a:fld>
            <a:endParaRPr/>
          </a:p>
        </p:txBody>
      </p:sp>
    </p:spTree>
    <p:extLst>
      <p:ext uri="{BB962C8B-B14F-4D97-AF65-F5344CB8AC3E}">
        <p14:creationId xmlns:p14="http://schemas.microsoft.com/office/powerpoint/2010/main" val="170518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38</a:t>
            </a:fld>
            <a:endParaRPr/>
          </a:p>
        </p:txBody>
      </p:sp>
    </p:spTree>
    <p:extLst>
      <p:ext uri="{BB962C8B-B14F-4D97-AF65-F5344CB8AC3E}">
        <p14:creationId xmlns:p14="http://schemas.microsoft.com/office/powerpoint/2010/main" val="206247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39</a:t>
            </a:fld>
            <a:endParaRPr/>
          </a:p>
        </p:txBody>
      </p:sp>
    </p:spTree>
    <p:extLst>
      <p:ext uri="{BB962C8B-B14F-4D97-AF65-F5344CB8AC3E}">
        <p14:creationId xmlns:p14="http://schemas.microsoft.com/office/powerpoint/2010/main" val="4041919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40</a:t>
            </a:fld>
            <a:endParaRPr/>
          </a:p>
        </p:txBody>
      </p:sp>
    </p:spTree>
    <p:extLst>
      <p:ext uri="{BB962C8B-B14F-4D97-AF65-F5344CB8AC3E}">
        <p14:creationId xmlns:p14="http://schemas.microsoft.com/office/powerpoint/2010/main" val="308736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41</a:t>
            </a:fld>
            <a:endParaRPr/>
          </a:p>
        </p:txBody>
      </p:sp>
    </p:spTree>
    <p:extLst>
      <p:ext uri="{BB962C8B-B14F-4D97-AF65-F5344CB8AC3E}">
        <p14:creationId xmlns:p14="http://schemas.microsoft.com/office/powerpoint/2010/main" val="96526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a:p>
        </p:txBody>
      </p:sp>
    </p:spTree>
    <p:extLst>
      <p:ext uri="{BB962C8B-B14F-4D97-AF65-F5344CB8AC3E}">
        <p14:creationId xmlns:p14="http://schemas.microsoft.com/office/powerpoint/2010/main" val="3824206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42</a:t>
            </a:fld>
            <a:endParaRPr/>
          </a:p>
        </p:txBody>
      </p:sp>
    </p:spTree>
    <p:extLst>
      <p:ext uri="{BB962C8B-B14F-4D97-AF65-F5344CB8AC3E}">
        <p14:creationId xmlns:p14="http://schemas.microsoft.com/office/powerpoint/2010/main" val="4240820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43</a:t>
            </a:fld>
            <a:endParaRPr/>
          </a:p>
        </p:txBody>
      </p:sp>
    </p:spTree>
    <p:extLst>
      <p:ext uri="{BB962C8B-B14F-4D97-AF65-F5344CB8AC3E}">
        <p14:creationId xmlns:p14="http://schemas.microsoft.com/office/powerpoint/2010/main" val="1385243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44</a:t>
            </a:fld>
            <a:endParaRPr/>
          </a:p>
        </p:txBody>
      </p:sp>
    </p:spTree>
    <p:extLst>
      <p:ext uri="{BB962C8B-B14F-4D97-AF65-F5344CB8AC3E}">
        <p14:creationId xmlns:p14="http://schemas.microsoft.com/office/powerpoint/2010/main" val="1492835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45</a:t>
            </a:fld>
            <a:endParaRPr/>
          </a:p>
        </p:txBody>
      </p:sp>
    </p:spTree>
    <p:extLst>
      <p:ext uri="{BB962C8B-B14F-4D97-AF65-F5344CB8AC3E}">
        <p14:creationId xmlns:p14="http://schemas.microsoft.com/office/powerpoint/2010/main" val="2250098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46</a:t>
            </a:fld>
            <a:endParaRPr/>
          </a:p>
        </p:txBody>
      </p:sp>
    </p:spTree>
    <p:extLst>
      <p:ext uri="{BB962C8B-B14F-4D97-AF65-F5344CB8AC3E}">
        <p14:creationId xmlns:p14="http://schemas.microsoft.com/office/powerpoint/2010/main" val="2429156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47</a:t>
            </a:fld>
            <a:endParaRPr/>
          </a:p>
        </p:txBody>
      </p:sp>
    </p:spTree>
    <p:extLst>
      <p:ext uri="{BB962C8B-B14F-4D97-AF65-F5344CB8AC3E}">
        <p14:creationId xmlns:p14="http://schemas.microsoft.com/office/powerpoint/2010/main" val="2469998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48</a:t>
            </a:fld>
            <a:endParaRPr/>
          </a:p>
        </p:txBody>
      </p:sp>
    </p:spTree>
    <p:extLst>
      <p:ext uri="{BB962C8B-B14F-4D97-AF65-F5344CB8AC3E}">
        <p14:creationId xmlns:p14="http://schemas.microsoft.com/office/powerpoint/2010/main" val="1191655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49</a:t>
            </a:fld>
            <a:endParaRPr/>
          </a:p>
        </p:txBody>
      </p:sp>
    </p:spTree>
    <p:extLst>
      <p:ext uri="{BB962C8B-B14F-4D97-AF65-F5344CB8AC3E}">
        <p14:creationId xmlns:p14="http://schemas.microsoft.com/office/powerpoint/2010/main" val="456863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3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325631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247439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a:p>
        </p:txBody>
      </p:sp>
    </p:spTree>
    <p:extLst>
      <p:ext uri="{BB962C8B-B14F-4D97-AF65-F5344CB8AC3E}">
        <p14:creationId xmlns:p14="http://schemas.microsoft.com/office/powerpoint/2010/main" val="23240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31315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387394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8"/>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8"/>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Google Shape;19;p8"/>
          <p:cNvCxnSpPr/>
          <p:nvPr/>
        </p:nvCxnSpPr>
        <p:spPr>
          <a:xfrm>
            <a:off x="2006600" y="3048000"/>
            <a:ext cx="8178800" cy="0"/>
          </a:xfrm>
          <a:prstGeom prst="straightConnector1">
            <a:avLst/>
          </a:prstGeom>
          <a:noFill/>
          <a:ln w="38100" cap="flat" cmpd="sng">
            <a:solidFill>
              <a:srgbClr val="BC945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8" name="Google Shape;78;p17"/>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496560" y="996579"/>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86080" y="568859"/>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95959"/>
              </a:buClr>
              <a:buSzPts val="3600"/>
              <a:buFont typeface="Montserrat SemiBold"/>
              <a:buNone/>
              <a:defRPr sz="36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5029200" y="1825625"/>
            <a:ext cx="6324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2120" y="542983"/>
            <a:ext cx="4114800" cy="10291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45C4F"/>
              </a:buClr>
              <a:buSzPts val="3600"/>
              <a:buFont typeface="Montserrat SemiBold"/>
              <a:buNone/>
              <a:defRPr sz="36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4988560" y="1825625"/>
            <a:ext cx="636524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solidFill>
          <a:srgbClr val="FFFFF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74317" y="578802"/>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42145"/>
              </a:buClr>
              <a:buSzPts val="3900"/>
              <a:buFont typeface="Montserrat SemiBold"/>
              <a:buNone/>
              <a:defRPr sz="39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4785360" y="1209040"/>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839788" y="365125"/>
            <a:ext cx="611618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04040"/>
              </a:buClr>
              <a:buSzPts val="3200"/>
              <a:buFont typeface="Montserrat SemiBold"/>
              <a:buNone/>
              <a:defRPr sz="3200" b="1" i="0" u="none" strike="noStrike" cap="none">
                <a:solidFill>
                  <a:srgbClr val="404040"/>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839788" y="2036762"/>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839788" y="3072445"/>
            <a:ext cx="5682932"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4"/>
          </p:nvPr>
        </p:nvSpPr>
        <p:spPr>
          <a:xfrm>
            <a:off x="7807960" y="3072445"/>
            <a:ext cx="3967480"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p:cSld name="Solo el título">
    <p:bg>
      <p:bgPr>
        <a:solidFill>
          <a:srgbClr val="FFFFF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dt" idx="10"/>
          </p:nvPr>
        </p:nvSpPr>
        <p:spPr>
          <a:xfrm>
            <a:off x="893957"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16" name="Google Shape;116;p23"/>
          <p:cNvSpPr txBox="1">
            <a:spLocks noGrp="1"/>
          </p:cNvSpPr>
          <p:nvPr>
            <p:ph type="body" idx="1"/>
          </p:nvPr>
        </p:nvSpPr>
        <p:spPr>
          <a:xfrm>
            <a:off x="1088396" y="283775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24"/>
          <p:cNvSpPr txBox="1">
            <a:spLocks noGrp="1"/>
          </p:cNvSpPr>
          <p:nvPr>
            <p:ph type="body" idx="1"/>
          </p:nvPr>
        </p:nvSpPr>
        <p:spPr>
          <a:xfrm>
            <a:off x="1032639" y="2856183"/>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9"/>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0"/>
          <p:cNvSpPr txBox="1">
            <a:spLocks noGrp="1"/>
          </p:cNvSpPr>
          <p:nvPr>
            <p:ph type="body" idx="1"/>
          </p:nvPr>
        </p:nvSpPr>
        <p:spPr>
          <a:xfrm>
            <a:off x="381000" y="2072639"/>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2" name="Google Shape;32;p10"/>
          <p:cNvSpPr txBox="1">
            <a:spLocks noGrp="1"/>
          </p:cNvSpPr>
          <p:nvPr>
            <p:ph type="body" idx="2"/>
          </p:nvPr>
        </p:nvSpPr>
        <p:spPr>
          <a:xfrm>
            <a:off x="6233160" y="2072639"/>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body" idx="2"/>
          </p:nvPr>
        </p:nvSpPr>
        <p:spPr>
          <a:xfrm>
            <a:off x="4996542" y="2164079"/>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Montserrat"/>
                <a:ea typeface="Montserrat"/>
                <a:cs typeface="Montserrat"/>
                <a:sym typeface="Montserrat"/>
              </a:defRPr>
            </a:lvl1pPr>
            <a:lvl2pPr marL="0" lvl="1" indent="0" algn="r">
              <a:spcBef>
                <a:spcPts val="0"/>
              </a:spcBef>
              <a:buNone/>
              <a:defRPr sz="1200" b="0" i="0">
                <a:solidFill>
                  <a:srgbClr val="888888"/>
                </a:solidFill>
                <a:latin typeface="Montserrat"/>
                <a:ea typeface="Montserrat"/>
                <a:cs typeface="Montserrat"/>
                <a:sym typeface="Montserrat"/>
              </a:defRPr>
            </a:lvl2pPr>
            <a:lvl3pPr marL="0" lvl="2" indent="0" algn="r">
              <a:spcBef>
                <a:spcPts val="0"/>
              </a:spcBef>
              <a:buNone/>
              <a:defRPr sz="1200" b="0" i="0">
                <a:solidFill>
                  <a:srgbClr val="888888"/>
                </a:solidFill>
                <a:latin typeface="Montserrat"/>
                <a:ea typeface="Montserrat"/>
                <a:cs typeface="Montserrat"/>
                <a:sym typeface="Montserrat"/>
              </a:defRPr>
            </a:lvl3pPr>
            <a:lvl4pPr marL="0" lvl="3" indent="0" algn="r">
              <a:spcBef>
                <a:spcPts val="0"/>
              </a:spcBef>
              <a:buNone/>
              <a:defRPr sz="1200" b="0" i="0">
                <a:solidFill>
                  <a:srgbClr val="888888"/>
                </a:solidFill>
                <a:latin typeface="Montserrat"/>
                <a:ea typeface="Montserrat"/>
                <a:cs typeface="Montserrat"/>
                <a:sym typeface="Montserrat"/>
              </a:defRPr>
            </a:lvl4pPr>
            <a:lvl5pPr marL="0" lvl="4" indent="0" algn="r">
              <a:spcBef>
                <a:spcPts val="0"/>
              </a:spcBef>
              <a:buNone/>
              <a:defRPr sz="1200" b="0" i="0">
                <a:solidFill>
                  <a:srgbClr val="888888"/>
                </a:solidFill>
                <a:latin typeface="Montserrat"/>
                <a:ea typeface="Montserrat"/>
                <a:cs typeface="Montserrat"/>
                <a:sym typeface="Montserrat"/>
              </a:defRPr>
            </a:lvl5pPr>
            <a:lvl6pPr marL="0" lvl="5" indent="0" algn="r">
              <a:spcBef>
                <a:spcPts val="0"/>
              </a:spcBef>
              <a:buNone/>
              <a:defRPr sz="1200" b="0" i="0">
                <a:solidFill>
                  <a:srgbClr val="888888"/>
                </a:solidFill>
                <a:latin typeface="Montserrat"/>
                <a:ea typeface="Montserrat"/>
                <a:cs typeface="Montserrat"/>
                <a:sym typeface="Montserrat"/>
              </a:defRPr>
            </a:lvl6pPr>
            <a:lvl7pPr marL="0" lvl="6" indent="0" algn="r">
              <a:spcBef>
                <a:spcPts val="0"/>
              </a:spcBef>
              <a:buNone/>
              <a:defRPr sz="1200" b="0" i="0">
                <a:solidFill>
                  <a:srgbClr val="888888"/>
                </a:solidFill>
                <a:latin typeface="Montserrat"/>
                <a:ea typeface="Montserrat"/>
                <a:cs typeface="Montserrat"/>
                <a:sym typeface="Montserrat"/>
              </a:defRPr>
            </a:lvl7pPr>
            <a:lvl8pPr marL="0" lvl="7" indent="0" algn="r">
              <a:spcBef>
                <a:spcPts val="0"/>
              </a:spcBef>
              <a:buNone/>
              <a:defRPr sz="1200" b="0" i="0">
                <a:solidFill>
                  <a:srgbClr val="888888"/>
                </a:solidFill>
                <a:latin typeface="Montserrat"/>
                <a:ea typeface="Montserrat"/>
                <a:cs typeface="Montserrat"/>
                <a:sym typeface="Montserrat"/>
              </a:defRPr>
            </a:lvl8pPr>
            <a:lvl9pPr marL="0" lvl="8" indent="0" algn="r">
              <a:spcBef>
                <a:spcPts val="0"/>
              </a:spcBef>
              <a:buNone/>
              <a:defRPr sz="1200" b="0" i="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39" name="Google Shape;39;p11"/>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a:solidFill>
                <a:srgbClr val="A42145"/>
              </a:solidFill>
              <a:latin typeface="Montserrat SemiBold"/>
              <a:ea typeface="Montserrat SemiBold"/>
              <a:cs typeface="Montserrat SemiBold"/>
              <a:sym typeface="Montserrat SemiBold"/>
            </a:endParaRPr>
          </a:p>
        </p:txBody>
      </p:sp>
      <p:sp>
        <p:nvSpPr>
          <p:cNvPr id="40" name="Google Shape;40;p11"/>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A42145"/>
              </a:buClr>
              <a:buSzPts val="3200"/>
              <a:buFont typeface="Arial"/>
              <a:buNone/>
              <a:defRPr sz="3200" b="0" i="0" u="none" strike="noStrike" cap="none">
                <a:solidFill>
                  <a:srgbClr val="A42145"/>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5" name="Google Shape;45;p12"/>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2"/>
          <p:cNvSpPr txBox="1">
            <a:spLocks noGrp="1"/>
          </p:cNvSpPr>
          <p:nvPr>
            <p:ph type="body" idx="2"/>
          </p:nvPr>
        </p:nvSpPr>
        <p:spPr>
          <a:xfrm>
            <a:off x="2592136" y="3898145"/>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1" name="Google Shape;51;p13"/>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3"/>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8" name="Google Shape;58;p14"/>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 name="Google Shape;60;p14"/>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solidFill>
          <a:srgbClr val="FFFFFF"/>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11480" y="598714"/>
            <a:ext cx="10942320" cy="1213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400"/>
              <a:buFont typeface="Montserrat SemiBold"/>
              <a:buNone/>
              <a:defRPr sz="44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11480" y="1991359"/>
            <a:ext cx="10942320" cy="41856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21640" y="540702"/>
            <a:ext cx="11404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5C4F"/>
              </a:buClr>
              <a:buSzPts val="4400"/>
              <a:buFont typeface="Montserrat SemiBold"/>
              <a:buNone/>
              <a:defRPr sz="44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6"/>
          <p:cNvSpPr txBox="1">
            <a:spLocks noGrp="1"/>
          </p:cNvSpPr>
          <p:nvPr>
            <p:ph type="body" idx="1"/>
          </p:nvPr>
        </p:nvSpPr>
        <p:spPr>
          <a:xfrm>
            <a:off x="42164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3" name="Google Shape;73;p16"/>
          <p:cNvSpPr txBox="1">
            <a:spLocks noGrp="1"/>
          </p:cNvSpPr>
          <p:nvPr>
            <p:ph type="body" idx="2"/>
          </p:nvPr>
        </p:nvSpPr>
        <p:spPr>
          <a:xfrm>
            <a:off x="624840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mailto:rsevilla@cnsf.gob.mx" TargetMode="External"/><Relationship Id="rId3" Type="http://schemas.openxmlformats.org/officeDocument/2006/relationships/image" Target="../media/image7.png"/><Relationship Id="rId7" Type="http://schemas.openxmlformats.org/officeDocument/2006/relationships/hyperlink" Target="mailto:kluna@cnsf.gob.mx"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mailto:arhernandez@cnsf.gob.mx"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2083633" y="1639185"/>
            <a:ext cx="8139659" cy="134766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42145"/>
              </a:buClr>
              <a:buSzPts val="4400"/>
              <a:buFont typeface="Montserrat SemiBold"/>
              <a:buNone/>
            </a:pPr>
            <a:r>
              <a:rPr lang="es-MX" dirty="0"/>
              <a:t>Taller de Accidentes y Enfermedades</a:t>
            </a:r>
            <a:endParaRPr dirty="0"/>
          </a:p>
        </p:txBody>
      </p:sp>
      <p:sp>
        <p:nvSpPr>
          <p:cNvPr id="129" name="Google Shape;129;p1"/>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04040"/>
              </a:buClr>
              <a:buSzPts val="2400"/>
              <a:buNone/>
            </a:pPr>
            <a:r>
              <a:rPr lang="es-MX" dirty="0"/>
              <a:t>ENERO 2021</a:t>
            </a:r>
            <a:endParaRPr dirty="0"/>
          </a:p>
        </p:txBody>
      </p:sp>
      <p:pic>
        <p:nvPicPr>
          <p:cNvPr id="130" name="Google Shape;130;p1"/>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131"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3" name="Imagen 2"/>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01816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Fin de vigencia &gt;= Fecha de baja</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Fin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61A71666-D70C-4FC8-8443-5CD9A290A744}"/>
              </a:ext>
            </a:extLst>
          </p:cNvPr>
          <p:cNvCxnSpPr>
            <a:cxnSpLocks/>
          </p:cNvCxnSpPr>
          <p:nvPr/>
        </p:nvCxnSpPr>
        <p:spPr>
          <a:xfrm>
            <a:off x="5030950" y="554676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4A914E8-7936-4180-975B-2C3AAFE617FB}"/>
              </a:ext>
            </a:extLst>
          </p:cNvPr>
          <p:cNvCxnSpPr>
            <a:cxnSpLocks/>
          </p:cNvCxnSpPr>
          <p:nvPr/>
        </p:nvCxnSpPr>
        <p:spPr>
          <a:xfrm flipV="1">
            <a:off x="5918798" y="52771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CB212F3A-FB00-410A-9405-F6A3D4B98C27}"/>
              </a:ext>
            </a:extLst>
          </p:cNvPr>
          <p:cNvCxnSpPr>
            <a:cxnSpLocks/>
          </p:cNvCxnSpPr>
          <p:nvPr/>
        </p:nvCxnSpPr>
        <p:spPr>
          <a:xfrm flipH="1" flipV="1">
            <a:off x="8954536" y="5229210"/>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7C72EFC-50DD-41C4-9152-60BF19A7D799}"/>
              </a:ext>
            </a:extLst>
          </p:cNvPr>
          <p:cNvCxnSpPr>
            <a:cxnSpLocks/>
          </p:cNvCxnSpPr>
          <p:nvPr/>
        </p:nvCxnSpPr>
        <p:spPr>
          <a:xfrm flipH="1" flipV="1">
            <a:off x="10914715" y="5303632"/>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E83517B-C7B0-4505-B720-923BB6FFD2FD}"/>
              </a:ext>
            </a:extLst>
          </p:cNvPr>
          <p:cNvCxnSpPr>
            <a:cxnSpLocks/>
          </p:cNvCxnSpPr>
          <p:nvPr/>
        </p:nvCxnSpPr>
        <p:spPr>
          <a:xfrm flipV="1">
            <a:off x="10950307" y="5568078"/>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D63EF8D3-D3E5-4984-991C-810AC261830F}"/>
              </a:ext>
            </a:extLst>
          </p:cNvPr>
          <p:cNvSpPr txBox="1">
            <a:spLocks/>
          </p:cNvSpPr>
          <p:nvPr/>
        </p:nvSpPr>
        <p:spPr>
          <a:xfrm>
            <a:off x="5303313" y="564344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Fin de vigencia</a:t>
            </a:r>
            <a:endParaRPr lang="es-ES" dirty="0"/>
          </a:p>
        </p:txBody>
      </p:sp>
      <p:cxnSp>
        <p:nvCxnSpPr>
          <p:cNvPr id="16" name="Conector recto 15">
            <a:extLst>
              <a:ext uri="{FF2B5EF4-FFF2-40B4-BE49-F238E27FC236}">
                <a16:creationId xmlns:a16="http://schemas.microsoft.com/office/drawing/2014/main" id="{7C7BA258-B58D-48E6-8892-B3A77CFE45EC}"/>
              </a:ext>
            </a:extLst>
          </p:cNvPr>
          <p:cNvCxnSpPr>
            <a:cxnSpLocks/>
          </p:cNvCxnSpPr>
          <p:nvPr/>
        </p:nvCxnSpPr>
        <p:spPr>
          <a:xfrm flipV="1">
            <a:off x="7474759" y="524507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8043E793-1E52-4E04-8191-F872ADEB61CF}"/>
              </a:ext>
            </a:extLst>
          </p:cNvPr>
          <p:cNvCxnSpPr>
            <a:cxnSpLocks/>
          </p:cNvCxnSpPr>
          <p:nvPr/>
        </p:nvCxnSpPr>
        <p:spPr>
          <a:xfrm flipH="1" flipV="1">
            <a:off x="10258240" y="5258506"/>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7A7345FE-F179-4BEF-846D-E3437E30AE17}"/>
              </a:ext>
            </a:extLst>
          </p:cNvPr>
          <p:cNvSpPr txBox="1">
            <a:spLocks/>
          </p:cNvSpPr>
          <p:nvPr/>
        </p:nvSpPr>
        <p:spPr>
          <a:xfrm>
            <a:off x="9567025" y="561687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Fecha de baja</a:t>
            </a:r>
            <a:endParaRPr lang="es-ES" dirty="0"/>
          </a:p>
        </p:txBody>
      </p:sp>
      <p:sp>
        <p:nvSpPr>
          <p:cNvPr id="19" name="Marcador de contenido 2">
            <a:extLst>
              <a:ext uri="{FF2B5EF4-FFF2-40B4-BE49-F238E27FC236}">
                <a16:creationId xmlns:a16="http://schemas.microsoft.com/office/drawing/2014/main" id="{0C220961-10F3-470F-BDEB-5C534328793F}"/>
              </a:ext>
            </a:extLst>
          </p:cNvPr>
          <p:cNvSpPr txBox="1">
            <a:spLocks/>
          </p:cNvSpPr>
          <p:nvPr/>
        </p:nvSpPr>
        <p:spPr>
          <a:xfrm>
            <a:off x="6775014" y="5147077"/>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73396B0D-02AD-487D-A25A-78AC23FC3EE6}"/>
              </a:ext>
            </a:extLst>
          </p:cNvPr>
          <p:cNvSpPr txBox="1">
            <a:spLocks/>
          </p:cNvSpPr>
          <p:nvPr/>
        </p:nvSpPr>
        <p:spPr>
          <a:xfrm>
            <a:off x="8367679" y="513987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3C2F98F4-ED78-426E-AE3A-0BF583A16666}"/>
              </a:ext>
            </a:extLst>
          </p:cNvPr>
          <p:cNvSpPr txBox="1">
            <a:spLocks/>
          </p:cNvSpPr>
          <p:nvPr/>
        </p:nvSpPr>
        <p:spPr>
          <a:xfrm>
            <a:off x="9651084" y="513558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38D90F21-9D6E-47D0-83B4-FA1B4098FDB5}"/>
              </a:ext>
            </a:extLst>
          </p:cNvPr>
          <p:cNvSpPr txBox="1">
            <a:spLocks/>
          </p:cNvSpPr>
          <p:nvPr/>
        </p:nvSpPr>
        <p:spPr>
          <a:xfrm>
            <a:off x="5030950" y="5128117"/>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699A825F-1043-4CB1-B6AC-7DF3DE7BCFA8}"/>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728128" y="2780601"/>
            <a:ext cx="771175" cy="791333"/>
          </a:xfrm>
          <a:prstGeom prst="rect">
            <a:avLst/>
          </a:prstGeom>
        </p:spPr>
      </p:pic>
      <p:pic>
        <p:nvPicPr>
          <p:cNvPr id="24" name="Imagen 23">
            <a:extLst>
              <a:ext uri="{FF2B5EF4-FFF2-40B4-BE49-F238E27FC236}">
                <a16:creationId xmlns:a16="http://schemas.microsoft.com/office/drawing/2014/main" id="{81CAA1A3-7C04-4484-9068-EF3574A0E24F}"/>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69989" y="4710255"/>
            <a:ext cx="875816" cy="846061"/>
          </a:xfrm>
          <a:prstGeom prst="rect">
            <a:avLst/>
          </a:prstGeom>
        </p:spPr>
      </p:pic>
      <p:cxnSp>
        <p:nvCxnSpPr>
          <p:cNvPr id="25" name="Conector recto 24">
            <a:extLst>
              <a:ext uri="{FF2B5EF4-FFF2-40B4-BE49-F238E27FC236}">
                <a16:creationId xmlns:a16="http://schemas.microsoft.com/office/drawing/2014/main" id="{AF02D9F3-3D46-41B5-8492-995ADBF0AA6B}"/>
              </a:ext>
            </a:extLst>
          </p:cNvPr>
          <p:cNvCxnSpPr>
            <a:cxnSpLocks/>
          </p:cNvCxnSpPr>
          <p:nvPr/>
        </p:nvCxnSpPr>
        <p:spPr>
          <a:xfrm>
            <a:off x="5030950" y="3594780"/>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D04FA2D8-FAB6-40A6-A36F-743DB1C76831}"/>
              </a:ext>
            </a:extLst>
          </p:cNvPr>
          <p:cNvCxnSpPr>
            <a:cxnSpLocks/>
          </p:cNvCxnSpPr>
          <p:nvPr/>
        </p:nvCxnSpPr>
        <p:spPr>
          <a:xfrm flipV="1">
            <a:off x="5910868" y="334445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793DC00-BB6E-4CD3-9469-74E6093D172F}"/>
              </a:ext>
            </a:extLst>
          </p:cNvPr>
          <p:cNvCxnSpPr>
            <a:cxnSpLocks/>
          </p:cNvCxnSpPr>
          <p:nvPr/>
        </p:nvCxnSpPr>
        <p:spPr>
          <a:xfrm flipH="1" flipV="1">
            <a:off x="8946606" y="329654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48E3B6A-8C8E-4D00-B353-17A3C0EB2B2A}"/>
              </a:ext>
            </a:extLst>
          </p:cNvPr>
          <p:cNvCxnSpPr>
            <a:cxnSpLocks/>
          </p:cNvCxnSpPr>
          <p:nvPr/>
        </p:nvCxnSpPr>
        <p:spPr>
          <a:xfrm flipH="1" flipV="1">
            <a:off x="10906785" y="3370967"/>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36D3BC67-2889-483C-926F-AABDA2776DF3}"/>
              </a:ext>
            </a:extLst>
          </p:cNvPr>
          <p:cNvCxnSpPr>
            <a:cxnSpLocks/>
          </p:cNvCxnSpPr>
          <p:nvPr/>
        </p:nvCxnSpPr>
        <p:spPr>
          <a:xfrm flipV="1">
            <a:off x="10942377" y="3635413"/>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DC26A9AB-7B7D-453F-9C36-7B6511FFCBE9}"/>
              </a:ext>
            </a:extLst>
          </p:cNvPr>
          <p:cNvSpPr txBox="1">
            <a:spLocks/>
          </p:cNvSpPr>
          <p:nvPr/>
        </p:nvSpPr>
        <p:spPr>
          <a:xfrm>
            <a:off x="9567025" y="3643688"/>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Fin de vigencia</a:t>
            </a:r>
            <a:endParaRPr lang="es-ES" dirty="0"/>
          </a:p>
        </p:txBody>
      </p:sp>
      <p:cxnSp>
        <p:nvCxnSpPr>
          <p:cNvPr id="31" name="Conector recto 30">
            <a:extLst>
              <a:ext uri="{FF2B5EF4-FFF2-40B4-BE49-F238E27FC236}">
                <a16:creationId xmlns:a16="http://schemas.microsoft.com/office/drawing/2014/main" id="{5C0BE41F-4003-4E27-833E-0DA1C5D0592D}"/>
              </a:ext>
            </a:extLst>
          </p:cNvPr>
          <p:cNvCxnSpPr>
            <a:cxnSpLocks/>
          </p:cNvCxnSpPr>
          <p:nvPr/>
        </p:nvCxnSpPr>
        <p:spPr>
          <a:xfrm flipV="1">
            <a:off x="7466829" y="331241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FD1F225-E3BF-4377-A8CD-E9326341A931}"/>
              </a:ext>
            </a:extLst>
          </p:cNvPr>
          <p:cNvCxnSpPr>
            <a:cxnSpLocks/>
          </p:cNvCxnSpPr>
          <p:nvPr/>
        </p:nvCxnSpPr>
        <p:spPr>
          <a:xfrm flipH="1" flipV="1">
            <a:off x="10250310" y="3325841"/>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8CF92466-E09E-4C23-AF76-5A8E994256C4}"/>
              </a:ext>
            </a:extLst>
          </p:cNvPr>
          <p:cNvSpPr txBox="1">
            <a:spLocks/>
          </p:cNvSpPr>
          <p:nvPr/>
        </p:nvSpPr>
        <p:spPr>
          <a:xfrm>
            <a:off x="5289432" y="367321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sp>
        <p:nvSpPr>
          <p:cNvPr id="34" name="Marcador de contenido 2">
            <a:extLst>
              <a:ext uri="{FF2B5EF4-FFF2-40B4-BE49-F238E27FC236}">
                <a16:creationId xmlns:a16="http://schemas.microsoft.com/office/drawing/2014/main" id="{A7A23B4D-BB3E-459B-B0D0-E1EE839263A2}"/>
              </a:ext>
            </a:extLst>
          </p:cNvPr>
          <p:cNvSpPr txBox="1">
            <a:spLocks/>
          </p:cNvSpPr>
          <p:nvPr/>
        </p:nvSpPr>
        <p:spPr>
          <a:xfrm>
            <a:off x="6767084" y="3214412"/>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2DAECBF6-A449-4777-B659-E2D4F271885C}"/>
              </a:ext>
            </a:extLst>
          </p:cNvPr>
          <p:cNvSpPr txBox="1">
            <a:spLocks/>
          </p:cNvSpPr>
          <p:nvPr/>
        </p:nvSpPr>
        <p:spPr>
          <a:xfrm>
            <a:off x="8359749" y="3207214"/>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BEA1C8AB-F5B3-4E7F-BEB4-A7A8B8C75F8A}"/>
              </a:ext>
            </a:extLst>
          </p:cNvPr>
          <p:cNvSpPr txBox="1">
            <a:spLocks/>
          </p:cNvSpPr>
          <p:nvPr/>
        </p:nvSpPr>
        <p:spPr>
          <a:xfrm>
            <a:off x="9643154" y="320292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B5AB1FD4-3CB4-4723-8933-C316BA0B5B86}"/>
              </a:ext>
            </a:extLst>
          </p:cNvPr>
          <p:cNvSpPr txBox="1">
            <a:spLocks/>
          </p:cNvSpPr>
          <p:nvPr/>
        </p:nvSpPr>
        <p:spPr>
          <a:xfrm>
            <a:off x="5023020" y="3195452"/>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CC53B82F-259B-4CD4-A26A-796BAFCC5939}"/>
              </a:ext>
            </a:extLst>
          </p:cNvPr>
          <p:cNvSpPr/>
          <p:nvPr/>
        </p:nvSpPr>
        <p:spPr>
          <a:xfrm>
            <a:off x="5121197" y="303568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19E6CCF8-80BB-4374-A67D-74D5AFDECA8B}"/>
              </a:ext>
            </a:extLst>
          </p:cNvPr>
          <p:cNvSpPr/>
          <p:nvPr/>
        </p:nvSpPr>
        <p:spPr>
          <a:xfrm>
            <a:off x="9442060" y="308464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09A33F77-12C8-48B0-BDD2-8B7469F8513D}"/>
              </a:ext>
            </a:extLst>
          </p:cNvPr>
          <p:cNvSpPr/>
          <p:nvPr/>
        </p:nvSpPr>
        <p:spPr>
          <a:xfrm>
            <a:off x="5108387" y="498350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E88C1BD-7F68-4910-BEE6-890FFBDD6B14}"/>
              </a:ext>
            </a:extLst>
          </p:cNvPr>
          <p:cNvSpPr/>
          <p:nvPr/>
        </p:nvSpPr>
        <p:spPr>
          <a:xfrm>
            <a:off x="9429250" y="503246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7117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065297"/>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Fin de vigencia &gt; Inicio de vigencia</a:t>
            </a:r>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Fin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8758D36D-5EE9-4CBF-9198-3BC22AA95C92}"/>
              </a:ext>
            </a:extLst>
          </p:cNvPr>
          <p:cNvCxnSpPr>
            <a:cxnSpLocks/>
          </p:cNvCxnSpPr>
          <p:nvPr/>
        </p:nvCxnSpPr>
        <p:spPr>
          <a:xfrm>
            <a:off x="5160065" y="5688164"/>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B8AD11A-7BA4-4ED0-B952-C5A5E22A1120}"/>
              </a:ext>
            </a:extLst>
          </p:cNvPr>
          <p:cNvCxnSpPr>
            <a:cxnSpLocks/>
          </p:cNvCxnSpPr>
          <p:nvPr/>
        </p:nvCxnSpPr>
        <p:spPr>
          <a:xfrm flipV="1">
            <a:off x="6047913" y="5418517"/>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A759495-9637-4895-8614-6EAF88BB3D05}"/>
              </a:ext>
            </a:extLst>
          </p:cNvPr>
          <p:cNvCxnSpPr>
            <a:cxnSpLocks/>
          </p:cNvCxnSpPr>
          <p:nvPr/>
        </p:nvCxnSpPr>
        <p:spPr>
          <a:xfrm flipH="1" flipV="1">
            <a:off x="9083651" y="5370612"/>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6018A2A-54F9-4A5C-9108-4E96F47E07D9}"/>
              </a:ext>
            </a:extLst>
          </p:cNvPr>
          <p:cNvCxnSpPr>
            <a:cxnSpLocks/>
          </p:cNvCxnSpPr>
          <p:nvPr/>
        </p:nvCxnSpPr>
        <p:spPr>
          <a:xfrm flipH="1" flipV="1">
            <a:off x="11043830" y="5445034"/>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EB393B6-7598-47AA-AED3-2D266688980E}"/>
              </a:ext>
            </a:extLst>
          </p:cNvPr>
          <p:cNvCxnSpPr>
            <a:cxnSpLocks/>
          </p:cNvCxnSpPr>
          <p:nvPr/>
        </p:nvCxnSpPr>
        <p:spPr>
          <a:xfrm flipV="1">
            <a:off x="11079422" y="570948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6ACE88BE-08E2-4518-A5D8-1E2147897D10}"/>
              </a:ext>
            </a:extLst>
          </p:cNvPr>
          <p:cNvSpPr txBox="1">
            <a:spLocks/>
          </p:cNvSpPr>
          <p:nvPr/>
        </p:nvSpPr>
        <p:spPr>
          <a:xfrm>
            <a:off x="5432428" y="578484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Fin de vigencia</a:t>
            </a:r>
          </a:p>
        </p:txBody>
      </p:sp>
      <p:cxnSp>
        <p:nvCxnSpPr>
          <p:cNvPr id="16" name="Conector recto 15">
            <a:extLst>
              <a:ext uri="{FF2B5EF4-FFF2-40B4-BE49-F238E27FC236}">
                <a16:creationId xmlns:a16="http://schemas.microsoft.com/office/drawing/2014/main" id="{4624EE5F-8DD6-4E05-9BF7-DA00854A683A}"/>
              </a:ext>
            </a:extLst>
          </p:cNvPr>
          <p:cNvCxnSpPr>
            <a:cxnSpLocks/>
          </p:cNvCxnSpPr>
          <p:nvPr/>
        </p:nvCxnSpPr>
        <p:spPr>
          <a:xfrm flipV="1">
            <a:off x="7603874" y="538648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D925B05-3588-47EE-A95F-A3899E637D5B}"/>
              </a:ext>
            </a:extLst>
          </p:cNvPr>
          <p:cNvCxnSpPr>
            <a:cxnSpLocks/>
          </p:cNvCxnSpPr>
          <p:nvPr/>
        </p:nvCxnSpPr>
        <p:spPr>
          <a:xfrm flipH="1" flipV="1">
            <a:off x="10387355" y="5399908"/>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508ADF3F-4794-44F6-891C-8861949CD4E5}"/>
              </a:ext>
            </a:extLst>
          </p:cNvPr>
          <p:cNvSpPr txBox="1">
            <a:spLocks/>
          </p:cNvSpPr>
          <p:nvPr/>
        </p:nvSpPr>
        <p:spPr>
          <a:xfrm>
            <a:off x="9696140" y="575827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Inicio de vigencia</a:t>
            </a:r>
          </a:p>
        </p:txBody>
      </p:sp>
      <p:sp>
        <p:nvSpPr>
          <p:cNvPr id="19" name="Marcador de contenido 2">
            <a:extLst>
              <a:ext uri="{FF2B5EF4-FFF2-40B4-BE49-F238E27FC236}">
                <a16:creationId xmlns:a16="http://schemas.microsoft.com/office/drawing/2014/main" id="{31179419-3491-45F9-B9AF-54872D76E1C1}"/>
              </a:ext>
            </a:extLst>
          </p:cNvPr>
          <p:cNvSpPr txBox="1">
            <a:spLocks/>
          </p:cNvSpPr>
          <p:nvPr/>
        </p:nvSpPr>
        <p:spPr>
          <a:xfrm>
            <a:off x="6904129" y="5288479"/>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703C90C0-E9A3-48ED-945D-A816A4BD62EB}"/>
              </a:ext>
            </a:extLst>
          </p:cNvPr>
          <p:cNvSpPr txBox="1">
            <a:spLocks/>
          </p:cNvSpPr>
          <p:nvPr/>
        </p:nvSpPr>
        <p:spPr>
          <a:xfrm>
            <a:off x="8496794" y="528128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55F3477F-5933-4813-B475-B8F360EC1F24}"/>
              </a:ext>
            </a:extLst>
          </p:cNvPr>
          <p:cNvSpPr txBox="1">
            <a:spLocks/>
          </p:cNvSpPr>
          <p:nvPr/>
        </p:nvSpPr>
        <p:spPr>
          <a:xfrm>
            <a:off x="9780199" y="527698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EA344C76-01FB-4554-B471-4B341DADBE80}"/>
              </a:ext>
            </a:extLst>
          </p:cNvPr>
          <p:cNvSpPr txBox="1">
            <a:spLocks/>
          </p:cNvSpPr>
          <p:nvPr/>
        </p:nvSpPr>
        <p:spPr>
          <a:xfrm>
            <a:off x="5160065" y="5269519"/>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0AA3DA26-64AA-4793-B057-209F98FFB595}"/>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857243" y="2922003"/>
            <a:ext cx="771175" cy="791333"/>
          </a:xfrm>
          <a:prstGeom prst="rect">
            <a:avLst/>
          </a:prstGeom>
        </p:spPr>
      </p:pic>
      <p:pic>
        <p:nvPicPr>
          <p:cNvPr id="24" name="Imagen 23">
            <a:extLst>
              <a:ext uri="{FF2B5EF4-FFF2-40B4-BE49-F238E27FC236}">
                <a16:creationId xmlns:a16="http://schemas.microsoft.com/office/drawing/2014/main" id="{7B2E9579-9C6B-4FA5-B9E5-B48D7140A3B6}"/>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99104" y="4851657"/>
            <a:ext cx="875816" cy="846061"/>
          </a:xfrm>
          <a:prstGeom prst="rect">
            <a:avLst/>
          </a:prstGeom>
        </p:spPr>
      </p:pic>
      <p:cxnSp>
        <p:nvCxnSpPr>
          <p:cNvPr id="25" name="Conector recto 24">
            <a:extLst>
              <a:ext uri="{FF2B5EF4-FFF2-40B4-BE49-F238E27FC236}">
                <a16:creationId xmlns:a16="http://schemas.microsoft.com/office/drawing/2014/main" id="{103C3461-AA50-4C9E-9508-A851AE825C42}"/>
              </a:ext>
            </a:extLst>
          </p:cNvPr>
          <p:cNvCxnSpPr>
            <a:cxnSpLocks/>
          </p:cNvCxnSpPr>
          <p:nvPr/>
        </p:nvCxnSpPr>
        <p:spPr>
          <a:xfrm>
            <a:off x="5160065" y="373618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3D85F4B-1EB3-4616-924E-52D8653D5548}"/>
              </a:ext>
            </a:extLst>
          </p:cNvPr>
          <p:cNvCxnSpPr>
            <a:cxnSpLocks/>
          </p:cNvCxnSpPr>
          <p:nvPr/>
        </p:nvCxnSpPr>
        <p:spPr>
          <a:xfrm flipV="1">
            <a:off x="6039983" y="348585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93E85B38-6483-42B2-B880-7BA62A90525E}"/>
              </a:ext>
            </a:extLst>
          </p:cNvPr>
          <p:cNvCxnSpPr>
            <a:cxnSpLocks/>
          </p:cNvCxnSpPr>
          <p:nvPr/>
        </p:nvCxnSpPr>
        <p:spPr>
          <a:xfrm flipH="1" flipV="1">
            <a:off x="9075721" y="343794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58FFA96-86DD-4FEB-97E6-6A02781CE544}"/>
              </a:ext>
            </a:extLst>
          </p:cNvPr>
          <p:cNvCxnSpPr>
            <a:cxnSpLocks/>
          </p:cNvCxnSpPr>
          <p:nvPr/>
        </p:nvCxnSpPr>
        <p:spPr>
          <a:xfrm flipH="1" flipV="1">
            <a:off x="11035900" y="351236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88379A9-7C61-4005-BDE1-F253BA436E10}"/>
              </a:ext>
            </a:extLst>
          </p:cNvPr>
          <p:cNvCxnSpPr>
            <a:cxnSpLocks/>
          </p:cNvCxnSpPr>
          <p:nvPr/>
        </p:nvCxnSpPr>
        <p:spPr>
          <a:xfrm flipV="1">
            <a:off x="11071492" y="377681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BAD78153-FF6F-409F-9F9E-FE4D87724782}"/>
              </a:ext>
            </a:extLst>
          </p:cNvPr>
          <p:cNvSpPr txBox="1">
            <a:spLocks/>
          </p:cNvSpPr>
          <p:nvPr/>
        </p:nvSpPr>
        <p:spPr>
          <a:xfrm>
            <a:off x="9696140" y="3785090"/>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31" name="Conector recto 30">
            <a:extLst>
              <a:ext uri="{FF2B5EF4-FFF2-40B4-BE49-F238E27FC236}">
                <a16:creationId xmlns:a16="http://schemas.microsoft.com/office/drawing/2014/main" id="{77C46627-9A86-4E97-8082-A90D78C7806C}"/>
              </a:ext>
            </a:extLst>
          </p:cNvPr>
          <p:cNvCxnSpPr>
            <a:cxnSpLocks/>
          </p:cNvCxnSpPr>
          <p:nvPr/>
        </p:nvCxnSpPr>
        <p:spPr>
          <a:xfrm flipV="1">
            <a:off x="7595944" y="34538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EA7E04D-62B5-4F4D-8DB6-ED5A9C21BB98}"/>
              </a:ext>
            </a:extLst>
          </p:cNvPr>
          <p:cNvCxnSpPr>
            <a:cxnSpLocks/>
          </p:cNvCxnSpPr>
          <p:nvPr/>
        </p:nvCxnSpPr>
        <p:spPr>
          <a:xfrm flipH="1" flipV="1">
            <a:off x="10379425" y="3467243"/>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28422D85-148D-42E1-8D35-CDCA233DC691}"/>
              </a:ext>
            </a:extLst>
          </p:cNvPr>
          <p:cNvSpPr txBox="1">
            <a:spLocks/>
          </p:cNvSpPr>
          <p:nvPr/>
        </p:nvSpPr>
        <p:spPr>
          <a:xfrm>
            <a:off x="5418547" y="3814614"/>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34" name="Marcador de contenido 2">
            <a:extLst>
              <a:ext uri="{FF2B5EF4-FFF2-40B4-BE49-F238E27FC236}">
                <a16:creationId xmlns:a16="http://schemas.microsoft.com/office/drawing/2014/main" id="{8F028172-A6D6-4232-837C-FF4093A2226A}"/>
              </a:ext>
            </a:extLst>
          </p:cNvPr>
          <p:cNvSpPr txBox="1">
            <a:spLocks/>
          </p:cNvSpPr>
          <p:nvPr/>
        </p:nvSpPr>
        <p:spPr>
          <a:xfrm>
            <a:off x="6896199" y="3355814"/>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715CED40-E2C3-4974-B2CC-96F8ECEF70C6}"/>
              </a:ext>
            </a:extLst>
          </p:cNvPr>
          <p:cNvSpPr txBox="1">
            <a:spLocks/>
          </p:cNvSpPr>
          <p:nvPr/>
        </p:nvSpPr>
        <p:spPr>
          <a:xfrm>
            <a:off x="8488864" y="334861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97E8B7D1-1C0C-4DC4-8EB2-531F231B3E9E}"/>
              </a:ext>
            </a:extLst>
          </p:cNvPr>
          <p:cNvSpPr txBox="1">
            <a:spLocks/>
          </p:cNvSpPr>
          <p:nvPr/>
        </p:nvSpPr>
        <p:spPr>
          <a:xfrm>
            <a:off x="9772269" y="334432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CDC359D3-7136-425B-BEC3-0AA39DA22E9C}"/>
              </a:ext>
            </a:extLst>
          </p:cNvPr>
          <p:cNvSpPr txBox="1">
            <a:spLocks/>
          </p:cNvSpPr>
          <p:nvPr/>
        </p:nvSpPr>
        <p:spPr>
          <a:xfrm>
            <a:off x="5152135" y="3336854"/>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9B59B117-B313-4299-B51A-E11A1D673605}"/>
              </a:ext>
            </a:extLst>
          </p:cNvPr>
          <p:cNvSpPr/>
          <p:nvPr/>
        </p:nvSpPr>
        <p:spPr>
          <a:xfrm>
            <a:off x="5250312" y="317709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C332B886-AE25-49A4-B5C3-D85A92682595}"/>
              </a:ext>
            </a:extLst>
          </p:cNvPr>
          <p:cNvSpPr/>
          <p:nvPr/>
        </p:nvSpPr>
        <p:spPr>
          <a:xfrm>
            <a:off x="9571175" y="322604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24B92049-1201-4A51-BCF3-5781C14305ED}"/>
              </a:ext>
            </a:extLst>
          </p:cNvPr>
          <p:cNvSpPr/>
          <p:nvPr/>
        </p:nvSpPr>
        <p:spPr>
          <a:xfrm>
            <a:off x="5237502" y="512491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7C88DAB9-E319-4B23-947E-F4AE58E7F9E1}"/>
              </a:ext>
            </a:extLst>
          </p:cNvPr>
          <p:cNvSpPr/>
          <p:nvPr/>
        </p:nvSpPr>
        <p:spPr>
          <a:xfrm>
            <a:off x="9558365" y="517386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846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Accidentes personales </a:t>
            </a:r>
            <a:r>
              <a:rPr lang="es-MX" sz="2000" b="1"/>
              <a:t>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065297"/>
          </a:xfrm>
          <a:prstGeom prst="rect">
            <a:avLst/>
          </a:prstGeom>
          <a:noFill/>
          <a:ln>
            <a:noFill/>
          </a:ln>
        </p:spPr>
        <p:txBody>
          <a:bodyPr spcFirstLastPara="1" wrap="square" lIns="91425" tIns="45700" rIns="91425" bIns="45700" anchor="t" anchorCtr="0">
            <a:noAutofit/>
          </a:bodyPr>
          <a:lstStyle/>
          <a:p>
            <a:pPr marL="0" indent="0" algn="ctr">
              <a:buNone/>
            </a:pPr>
            <a:r>
              <a:rPr lang="es-ES" sz="2000" b="1"/>
              <a:t>Regla: Fin de vigencia &gt;= Inicio de vigencia</a:t>
            </a:r>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Fin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8758D36D-5EE9-4CBF-9198-3BC22AA95C92}"/>
              </a:ext>
            </a:extLst>
          </p:cNvPr>
          <p:cNvCxnSpPr>
            <a:cxnSpLocks/>
          </p:cNvCxnSpPr>
          <p:nvPr/>
        </p:nvCxnSpPr>
        <p:spPr>
          <a:xfrm>
            <a:off x="5160065" y="5688164"/>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B8AD11A-7BA4-4ED0-B952-C5A5E22A1120}"/>
              </a:ext>
            </a:extLst>
          </p:cNvPr>
          <p:cNvCxnSpPr>
            <a:cxnSpLocks/>
          </p:cNvCxnSpPr>
          <p:nvPr/>
        </p:nvCxnSpPr>
        <p:spPr>
          <a:xfrm flipV="1">
            <a:off x="6047913" y="5418517"/>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A759495-9637-4895-8614-6EAF88BB3D05}"/>
              </a:ext>
            </a:extLst>
          </p:cNvPr>
          <p:cNvCxnSpPr>
            <a:cxnSpLocks/>
          </p:cNvCxnSpPr>
          <p:nvPr/>
        </p:nvCxnSpPr>
        <p:spPr>
          <a:xfrm flipH="1" flipV="1">
            <a:off x="9083651" y="5370612"/>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6018A2A-54F9-4A5C-9108-4E96F47E07D9}"/>
              </a:ext>
            </a:extLst>
          </p:cNvPr>
          <p:cNvCxnSpPr>
            <a:cxnSpLocks/>
          </p:cNvCxnSpPr>
          <p:nvPr/>
        </p:nvCxnSpPr>
        <p:spPr>
          <a:xfrm flipH="1" flipV="1">
            <a:off x="11043830" y="5445034"/>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EB393B6-7598-47AA-AED3-2D266688980E}"/>
              </a:ext>
            </a:extLst>
          </p:cNvPr>
          <p:cNvCxnSpPr>
            <a:cxnSpLocks/>
          </p:cNvCxnSpPr>
          <p:nvPr/>
        </p:nvCxnSpPr>
        <p:spPr>
          <a:xfrm flipV="1">
            <a:off x="11079422" y="570948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6ACE88BE-08E2-4518-A5D8-1E2147897D10}"/>
              </a:ext>
            </a:extLst>
          </p:cNvPr>
          <p:cNvSpPr txBox="1">
            <a:spLocks/>
          </p:cNvSpPr>
          <p:nvPr/>
        </p:nvSpPr>
        <p:spPr>
          <a:xfrm>
            <a:off x="5432428" y="578484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Fin de vigencia</a:t>
            </a:r>
          </a:p>
        </p:txBody>
      </p:sp>
      <p:cxnSp>
        <p:nvCxnSpPr>
          <p:cNvPr id="16" name="Conector recto 15">
            <a:extLst>
              <a:ext uri="{FF2B5EF4-FFF2-40B4-BE49-F238E27FC236}">
                <a16:creationId xmlns:a16="http://schemas.microsoft.com/office/drawing/2014/main" id="{4624EE5F-8DD6-4E05-9BF7-DA00854A683A}"/>
              </a:ext>
            </a:extLst>
          </p:cNvPr>
          <p:cNvCxnSpPr>
            <a:cxnSpLocks/>
          </p:cNvCxnSpPr>
          <p:nvPr/>
        </p:nvCxnSpPr>
        <p:spPr>
          <a:xfrm flipV="1">
            <a:off x="7603874" y="538648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D925B05-3588-47EE-A95F-A3899E637D5B}"/>
              </a:ext>
            </a:extLst>
          </p:cNvPr>
          <p:cNvCxnSpPr>
            <a:cxnSpLocks/>
          </p:cNvCxnSpPr>
          <p:nvPr/>
        </p:nvCxnSpPr>
        <p:spPr>
          <a:xfrm flipH="1" flipV="1">
            <a:off x="10387355" y="5399908"/>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508ADF3F-4794-44F6-891C-8861949CD4E5}"/>
              </a:ext>
            </a:extLst>
          </p:cNvPr>
          <p:cNvSpPr txBox="1">
            <a:spLocks/>
          </p:cNvSpPr>
          <p:nvPr/>
        </p:nvSpPr>
        <p:spPr>
          <a:xfrm>
            <a:off x="9696140" y="575827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Inicio de vigencia</a:t>
            </a:r>
          </a:p>
        </p:txBody>
      </p:sp>
      <p:sp>
        <p:nvSpPr>
          <p:cNvPr id="19" name="Marcador de contenido 2">
            <a:extLst>
              <a:ext uri="{FF2B5EF4-FFF2-40B4-BE49-F238E27FC236}">
                <a16:creationId xmlns:a16="http://schemas.microsoft.com/office/drawing/2014/main" id="{31179419-3491-45F9-B9AF-54872D76E1C1}"/>
              </a:ext>
            </a:extLst>
          </p:cNvPr>
          <p:cNvSpPr txBox="1">
            <a:spLocks/>
          </p:cNvSpPr>
          <p:nvPr/>
        </p:nvSpPr>
        <p:spPr>
          <a:xfrm>
            <a:off x="6904129" y="5288479"/>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703C90C0-E9A3-48ED-945D-A816A4BD62EB}"/>
              </a:ext>
            </a:extLst>
          </p:cNvPr>
          <p:cNvSpPr txBox="1">
            <a:spLocks/>
          </p:cNvSpPr>
          <p:nvPr/>
        </p:nvSpPr>
        <p:spPr>
          <a:xfrm>
            <a:off x="8496794" y="528128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55F3477F-5933-4813-B475-B8F360EC1F24}"/>
              </a:ext>
            </a:extLst>
          </p:cNvPr>
          <p:cNvSpPr txBox="1">
            <a:spLocks/>
          </p:cNvSpPr>
          <p:nvPr/>
        </p:nvSpPr>
        <p:spPr>
          <a:xfrm>
            <a:off x="9780199" y="527698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EA344C76-01FB-4554-B471-4B341DADBE80}"/>
              </a:ext>
            </a:extLst>
          </p:cNvPr>
          <p:cNvSpPr txBox="1">
            <a:spLocks/>
          </p:cNvSpPr>
          <p:nvPr/>
        </p:nvSpPr>
        <p:spPr>
          <a:xfrm>
            <a:off x="5160065" y="5269519"/>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0AA3DA26-64AA-4793-B057-209F98FFB595}"/>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857243" y="2922003"/>
            <a:ext cx="771175" cy="791333"/>
          </a:xfrm>
          <a:prstGeom prst="rect">
            <a:avLst/>
          </a:prstGeom>
        </p:spPr>
      </p:pic>
      <p:pic>
        <p:nvPicPr>
          <p:cNvPr id="24" name="Imagen 23">
            <a:extLst>
              <a:ext uri="{FF2B5EF4-FFF2-40B4-BE49-F238E27FC236}">
                <a16:creationId xmlns:a16="http://schemas.microsoft.com/office/drawing/2014/main" id="{7B2E9579-9C6B-4FA5-B9E5-B48D7140A3B6}"/>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99104" y="4851657"/>
            <a:ext cx="875816" cy="846061"/>
          </a:xfrm>
          <a:prstGeom prst="rect">
            <a:avLst/>
          </a:prstGeom>
        </p:spPr>
      </p:pic>
      <p:cxnSp>
        <p:nvCxnSpPr>
          <p:cNvPr id="25" name="Conector recto 24">
            <a:extLst>
              <a:ext uri="{FF2B5EF4-FFF2-40B4-BE49-F238E27FC236}">
                <a16:creationId xmlns:a16="http://schemas.microsoft.com/office/drawing/2014/main" id="{103C3461-AA50-4C9E-9508-A851AE825C42}"/>
              </a:ext>
            </a:extLst>
          </p:cNvPr>
          <p:cNvCxnSpPr>
            <a:cxnSpLocks/>
          </p:cNvCxnSpPr>
          <p:nvPr/>
        </p:nvCxnSpPr>
        <p:spPr>
          <a:xfrm>
            <a:off x="5160065" y="373618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3D85F4B-1EB3-4616-924E-52D8653D5548}"/>
              </a:ext>
            </a:extLst>
          </p:cNvPr>
          <p:cNvCxnSpPr>
            <a:cxnSpLocks/>
          </p:cNvCxnSpPr>
          <p:nvPr/>
        </p:nvCxnSpPr>
        <p:spPr>
          <a:xfrm flipV="1">
            <a:off x="6039983" y="348585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93E85B38-6483-42B2-B880-7BA62A90525E}"/>
              </a:ext>
            </a:extLst>
          </p:cNvPr>
          <p:cNvCxnSpPr>
            <a:cxnSpLocks/>
          </p:cNvCxnSpPr>
          <p:nvPr/>
        </p:nvCxnSpPr>
        <p:spPr>
          <a:xfrm flipH="1" flipV="1">
            <a:off x="9075721" y="343794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58FFA96-86DD-4FEB-97E6-6A02781CE544}"/>
              </a:ext>
            </a:extLst>
          </p:cNvPr>
          <p:cNvCxnSpPr>
            <a:cxnSpLocks/>
          </p:cNvCxnSpPr>
          <p:nvPr/>
        </p:nvCxnSpPr>
        <p:spPr>
          <a:xfrm flipH="1" flipV="1">
            <a:off x="11035900" y="351236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88379A9-7C61-4005-BDE1-F253BA436E10}"/>
              </a:ext>
            </a:extLst>
          </p:cNvPr>
          <p:cNvCxnSpPr>
            <a:cxnSpLocks/>
          </p:cNvCxnSpPr>
          <p:nvPr/>
        </p:nvCxnSpPr>
        <p:spPr>
          <a:xfrm flipV="1">
            <a:off x="11071492" y="377681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BAD78153-FF6F-409F-9F9E-FE4D87724782}"/>
              </a:ext>
            </a:extLst>
          </p:cNvPr>
          <p:cNvSpPr txBox="1">
            <a:spLocks/>
          </p:cNvSpPr>
          <p:nvPr/>
        </p:nvSpPr>
        <p:spPr>
          <a:xfrm>
            <a:off x="9696140" y="3785090"/>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31" name="Conector recto 30">
            <a:extLst>
              <a:ext uri="{FF2B5EF4-FFF2-40B4-BE49-F238E27FC236}">
                <a16:creationId xmlns:a16="http://schemas.microsoft.com/office/drawing/2014/main" id="{77C46627-9A86-4E97-8082-A90D78C7806C}"/>
              </a:ext>
            </a:extLst>
          </p:cNvPr>
          <p:cNvCxnSpPr>
            <a:cxnSpLocks/>
          </p:cNvCxnSpPr>
          <p:nvPr/>
        </p:nvCxnSpPr>
        <p:spPr>
          <a:xfrm flipV="1">
            <a:off x="7595944" y="34538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EA7E04D-62B5-4F4D-8DB6-ED5A9C21BB98}"/>
              </a:ext>
            </a:extLst>
          </p:cNvPr>
          <p:cNvCxnSpPr>
            <a:cxnSpLocks/>
          </p:cNvCxnSpPr>
          <p:nvPr/>
        </p:nvCxnSpPr>
        <p:spPr>
          <a:xfrm flipH="1" flipV="1">
            <a:off x="10379425" y="3467243"/>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28422D85-148D-42E1-8D35-CDCA233DC691}"/>
              </a:ext>
            </a:extLst>
          </p:cNvPr>
          <p:cNvSpPr txBox="1">
            <a:spLocks/>
          </p:cNvSpPr>
          <p:nvPr/>
        </p:nvSpPr>
        <p:spPr>
          <a:xfrm>
            <a:off x="5418547" y="3814614"/>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34" name="Marcador de contenido 2">
            <a:extLst>
              <a:ext uri="{FF2B5EF4-FFF2-40B4-BE49-F238E27FC236}">
                <a16:creationId xmlns:a16="http://schemas.microsoft.com/office/drawing/2014/main" id="{8F028172-A6D6-4232-837C-FF4093A2226A}"/>
              </a:ext>
            </a:extLst>
          </p:cNvPr>
          <p:cNvSpPr txBox="1">
            <a:spLocks/>
          </p:cNvSpPr>
          <p:nvPr/>
        </p:nvSpPr>
        <p:spPr>
          <a:xfrm>
            <a:off x="6896199" y="3355814"/>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715CED40-E2C3-4974-B2CC-96F8ECEF70C6}"/>
              </a:ext>
            </a:extLst>
          </p:cNvPr>
          <p:cNvSpPr txBox="1">
            <a:spLocks/>
          </p:cNvSpPr>
          <p:nvPr/>
        </p:nvSpPr>
        <p:spPr>
          <a:xfrm>
            <a:off x="8488864" y="334861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97E8B7D1-1C0C-4DC4-8EB2-531F231B3E9E}"/>
              </a:ext>
            </a:extLst>
          </p:cNvPr>
          <p:cNvSpPr txBox="1">
            <a:spLocks/>
          </p:cNvSpPr>
          <p:nvPr/>
        </p:nvSpPr>
        <p:spPr>
          <a:xfrm>
            <a:off x="9772269" y="334432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CDC359D3-7136-425B-BEC3-0AA39DA22E9C}"/>
              </a:ext>
            </a:extLst>
          </p:cNvPr>
          <p:cNvSpPr txBox="1">
            <a:spLocks/>
          </p:cNvSpPr>
          <p:nvPr/>
        </p:nvSpPr>
        <p:spPr>
          <a:xfrm>
            <a:off x="5152135" y="3336854"/>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9B59B117-B313-4299-B51A-E11A1D673605}"/>
              </a:ext>
            </a:extLst>
          </p:cNvPr>
          <p:cNvSpPr/>
          <p:nvPr/>
        </p:nvSpPr>
        <p:spPr>
          <a:xfrm>
            <a:off x="5250312" y="317709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C332B886-AE25-49A4-B5C3-D85A92682595}"/>
              </a:ext>
            </a:extLst>
          </p:cNvPr>
          <p:cNvSpPr/>
          <p:nvPr/>
        </p:nvSpPr>
        <p:spPr>
          <a:xfrm>
            <a:off x="9571175" y="322604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24B92049-1201-4A51-BCF3-5781C14305ED}"/>
              </a:ext>
            </a:extLst>
          </p:cNvPr>
          <p:cNvSpPr/>
          <p:nvPr/>
        </p:nvSpPr>
        <p:spPr>
          <a:xfrm>
            <a:off x="5237502" y="512491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7C88DAB9-E319-4B23-947E-F4AE58E7F9E1}"/>
              </a:ext>
            </a:extLst>
          </p:cNvPr>
          <p:cNvSpPr/>
          <p:nvPr/>
        </p:nvSpPr>
        <p:spPr>
          <a:xfrm>
            <a:off x="9558365" y="517386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194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01816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Fin de vigencia &gt;= Fecha de alta</a:t>
            </a:r>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Fin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9" name="Conector recto 8">
            <a:extLst>
              <a:ext uri="{FF2B5EF4-FFF2-40B4-BE49-F238E27FC236}">
                <a16:creationId xmlns:a16="http://schemas.microsoft.com/office/drawing/2014/main" id="{E310217A-701F-4607-A702-08A41B626D2F}"/>
              </a:ext>
            </a:extLst>
          </p:cNvPr>
          <p:cNvCxnSpPr>
            <a:cxnSpLocks/>
          </p:cNvCxnSpPr>
          <p:nvPr/>
        </p:nvCxnSpPr>
        <p:spPr>
          <a:xfrm>
            <a:off x="5160065" y="5688164"/>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28B945C5-9F86-4447-A376-12025567C431}"/>
              </a:ext>
            </a:extLst>
          </p:cNvPr>
          <p:cNvCxnSpPr>
            <a:cxnSpLocks/>
          </p:cNvCxnSpPr>
          <p:nvPr/>
        </p:nvCxnSpPr>
        <p:spPr>
          <a:xfrm flipV="1">
            <a:off x="6047913" y="5418517"/>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54A3EC-612B-4E2D-A2D9-1D51A3C3DD45}"/>
              </a:ext>
            </a:extLst>
          </p:cNvPr>
          <p:cNvCxnSpPr>
            <a:cxnSpLocks/>
          </p:cNvCxnSpPr>
          <p:nvPr/>
        </p:nvCxnSpPr>
        <p:spPr>
          <a:xfrm flipH="1" flipV="1">
            <a:off x="9083651" y="5370612"/>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AC5C869E-75BB-42FA-9FEA-E218521F92C8}"/>
              </a:ext>
            </a:extLst>
          </p:cNvPr>
          <p:cNvCxnSpPr>
            <a:cxnSpLocks/>
          </p:cNvCxnSpPr>
          <p:nvPr/>
        </p:nvCxnSpPr>
        <p:spPr>
          <a:xfrm flipH="1" flipV="1">
            <a:off x="11043830" y="5445034"/>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4E92E15-CBC4-4B94-BAC4-F32A97A5554D}"/>
              </a:ext>
            </a:extLst>
          </p:cNvPr>
          <p:cNvCxnSpPr>
            <a:cxnSpLocks/>
          </p:cNvCxnSpPr>
          <p:nvPr/>
        </p:nvCxnSpPr>
        <p:spPr>
          <a:xfrm flipV="1">
            <a:off x="11079422" y="570948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6" name="Marcador de contenido 2">
            <a:extLst>
              <a:ext uri="{FF2B5EF4-FFF2-40B4-BE49-F238E27FC236}">
                <a16:creationId xmlns:a16="http://schemas.microsoft.com/office/drawing/2014/main" id="{369920BA-DF32-45A8-BABF-8427D33E5FB1}"/>
              </a:ext>
            </a:extLst>
          </p:cNvPr>
          <p:cNvSpPr txBox="1">
            <a:spLocks/>
          </p:cNvSpPr>
          <p:nvPr/>
        </p:nvSpPr>
        <p:spPr>
          <a:xfrm>
            <a:off x="5432428" y="578484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Fin de vigencia</a:t>
            </a:r>
          </a:p>
        </p:txBody>
      </p:sp>
      <p:cxnSp>
        <p:nvCxnSpPr>
          <p:cNvPr id="17" name="Conector recto 16">
            <a:extLst>
              <a:ext uri="{FF2B5EF4-FFF2-40B4-BE49-F238E27FC236}">
                <a16:creationId xmlns:a16="http://schemas.microsoft.com/office/drawing/2014/main" id="{B0AB8BE5-AB00-4A33-844E-CB99611B1684}"/>
              </a:ext>
            </a:extLst>
          </p:cNvPr>
          <p:cNvCxnSpPr>
            <a:cxnSpLocks/>
          </p:cNvCxnSpPr>
          <p:nvPr/>
        </p:nvCxnSpPr>
        <p:spPr>
          <a:xfrm flipV="1">
            <a:off x="7603874" y="538648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D947048-6B35-4CC5-863C-309D2C90CA9D}"/>
              </a:ext>
            </a:extLst>
          </p:cNvPr>
          <p:cNvCxnSpPr>
            <a:cxnSpLocks/>
          </p:cNvCxnSpPr>
          <p:nvPr/>
        </p:nvCxnSpPr>
        <p:spPr>
          <a:xfrm flipH="1" flipV="1">
            <a:off x="10387355" y="5399908"/>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1F0B8A37-4AAE-4D83-8AF9-202F9867E75D}"/>
              </a:ext>
            </a:extLst>
          </p:cNvPr>
          <p:cNvSpPr txBox="1">
            <a:spLocks/>
          </p:cNvSpPr>
          <p:nvPr/>
        </p:nvSpPr>
        <p:spPr>
          <a:xfrm>
            <a:off x="9696140" y="5758277"/>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Fecha de alta</a:t>
            </a:r>
          </a:p>
        </p:txBody>
      </p:sp>
      <p:sp>
        <p:nvSpPr>
          <p:cNvPr id="20" name="Marcador de contenido 2">
            <a:extLst>
              <a:ext uri="{FF2B5EF4-FFF2-40B4-BE49-F238E27FC236}">
                <a16:creationId xmlns:a16="http://schemas.microsoft.com/office/drawing/2014/main" id="{C6AF555A-F68B-4E89-8DA2-C3C88F2786DC}"/>
              </a:ext>
            </a:extLst>
          </p:cNvPr>
          <p:cNvSpPr txBox="1">
            <a:spLocks/>
          </p:cNvSpPr>
          <p:nvPr/>
        </p:nvSpPr>
        <p:spPr>
          <a:xfrm>
            <a:off x="6904129" y="5288479"/>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1" name="Marcador de contenido 2">
            <a:extLst>
              <a:ext uri="{FF2B5EF4-FFF2-40B4-BE49-F238E27FC236}">
                <a16:creationId xmlns:a16="http://schemas.microsoft.com/office/drawing/2014/main" id="{67F8B75F-310A-4193-9826-4650A66804D6}"/>
              </a:ext>
            </a:extLst>
          </p:cNvPr>
          <p:cNvSpPr txBox="1">
            <a:spLocks/>
          </p:cNvSpPr>
          <p:nvPr/>
        </p:nvSpPr>
        <p:spPr>
          <a:xfrm>
            <a:off x="8496794" y="528128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2" name="Marcador de contenido 2">
            <a:extLst>
              <a:ext uri="{FF2B5EF4-FFF2-40B4-BE49-F238E27FC236}">
                <a16:creationId xmlns:a16="http://schemas.microsoft.com/office/drawing/2014/main" id="{EC26C684-B852-4A53-B1BC-0B82FEC95A89}"/>
              </a:ext>
            </a:extLst>
          </p:cNvPr>
          <p:cNvSpPr txBox="1">
            <a:spLocks/>
          </p:cNvSpPr>
          <p:nvPr/>
        </p:nvSpPr>
        <p:spPr>
          <a:xfrm>
            <a:off x="9780199" y="527698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3" name="Marcador de contenido 2">
            <a:extLst>
              <a:ext uri="{FF2B5EF4-FFF2-40B4-BE49-F238E27FC236}">
                <a16:creationId xmlns:a16="http://schemas.microsoft.com/office/drawing/2014/main" id="{E5A40BE5-EA9B-459A-B70C-832AF7A60B63}"/>
              </a:ext>
            </a:extLst>
          </p:cNvPr>
          <p:cNvSpPr txBox="1">
            <a:spLocks/>
          </p:cNvSpPr>
          <p:nvPr/>
        </p:nvSpPr>
        <p:spPr>
          <a:xfrm>
            <a:off x="5160065" y="5269519"/>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4" name="Imagen 23">
            <a:extLst>
              <a:ext uri="{FF2B5EF4-FFF2-40B4-BE49-F238E27FC236}">
                <a16:creationId xmlns:a16="http://schemas.microsoft.com/office/drawing/2014/main" id="{0B8FFAD7-9563-451A-B91E-AB799FBA0BA2}"/>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857243" y="2922003"/>
            <a:ext cx="771175" cy="791333"/>
          </a:xfrm>
          <a:prstGeom prst="rect">
            <a:avLst/>
          </a:prstGeom>
        </p:spPr>
      </p:pic>
      <p:pic>
        <p:nvPicPr>
          <p:cNvPr id="25" name="Imagen 24">
            <a:extLst>
              <a:ext uri="{FF2B5EF4-FFF2-40B4-BE49-F238E27FC236}">
                <a16:creationId xmlns:a16="http://schemas.microsoft.com/office/drawing/2014/main" id="{EA5867F0-A627-46A4-BDF2-18F456301F15}"/>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99104" y="4851657"/>
            <a:ext cx="875816" cy="846061"/>
          </a:xfrm>
          <a:prstGeom prst="rect">
            <a:avLst/>
          </a:prstGeom>
        </p:spPr>
      </p:pic>
      <p:cxnSp>
        <p:nvCxnSpPr>
          <p:cNvPr id="26" name="Conector recto 25">
            <a:extLst>
              <a:ext uri="{FF2B5EF4-FFF2-40B4-BE49-F238E27FC236}">
                <a16:creationId xmlns:a16="http://schemas.microsoft.com/office/drawing/2014/main" id="{CF6C4E3A-857F-48BD-9860-154D0EDA3017}"/>
              </a:ext>
            </a:extLst>
          </p:cNvPr>
          <p:cNvCxnSpPr>
            <a:cxnSpLocks/>
          </p:cNvCxnSpPr>
          <p:nvPr/>
        </p:nvCxnSpPr>
        <p:spPr>
          <a:xfrm>
            <a:off x="5160065" y="373618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6C782D0-4D0C-4255-B620-AFD077B0ED0D}"/>
              </a:ext>
            </a:extLst>
          </p:cNvPr>
          <p:cNvCxnSpPr>
            <a:cxnSpLocks/>
          </p:cNvCxnSpPr>
          <p:nvPr/>
        </p:nvCxnSpPr>
        <p:spPr>
          <a:xfrm flipV="1">
            <a:off x="6039983" y="348585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96F175E-7DAF-4BEC-AFD4-FEC7AA78A0BE}"/>
              </a:ext>
            </a:extLst>
          </p:cNvPr>
          <p:cNvCxnSpPr>
            <a:cxnSpLocks/>
          </p:cNvCxnSpPr>
          <p:nvPr/>
        </p:nvCxnSpPr>
        <p:spPr>
          <a:xfrm flipH="1" flipV="1">
            <a:off x="9075721" y="343794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AFCCEA5-8BCD-4181-BB6E-FFC742BD5542}"/>
              </a:ext>
            </a:extLst>
          </p:cNvPr>
          <p:cNvCxnSpPr>
            <a:cxnSpLocks/>
          </p:cNvCxnSpPr>
          <p:nvPr/>
        </p:nvCxnSpPr>
        <p:spPr>
          <a:xfrm flipH="1" flipV="1">
            <a:off x="11035900" y="351236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F9E55F4A-2AB5-4CF1-8D19-7795EF7D5081}"/>
              </a:ext>
            </a:extLst>
          </p:cNvPr>
          <p:cNvCxnSpPr>
            <a:cxnSpLocks/>
          </p:cNvCxnSpPr>
          <p:nvPr/>
        </p:nvCxnSpPr>
        <p:spPr>
          <a:xfrm flipV="1">
            <a:off x="11071492" y="377681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1" name="Marcador de contenido 2">
            <a:extLst>
              <a:ext uri="{FF2B5EF4-FFF2-40B4-BE49-F238E27FC236}">
                <a16:creationId xmlns:a16="http://schemas.microsoft.com/office/drawing/2014/main" id="{8A3672D3-1828-413D-AF17-BDA28F988A89}"/>
              </a:ext>
            </a:extLst>
          </p:cNvPr>
          <p:cNvSpPr txBox="1">
            <a:spLocks/>
          </p:cNvSpPr>
          <p:nvPr/>
        </p:nvSpPr>
        <p:spPr>
          <a:xfrm>
            <a:off x="9696140" y="3785090"/>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32" name="Conector recto 31">
            <a:extLst>
              <a:ext uri="{FF2B5EF4-FFF2-40B4-BE49-F238E27FC236}">
                <a16:creationId xmlns:a16="http://schemas.microsoft.com/office/drawing/2014/main" id="{4649BF26-FD96-4ED6-AFDC-D988ED123224}"/>
              </a:ext>
            </a:extLst>
          </p:cNvPr>
          <p:cNvCxnSpPr>
            <a:cxnSpLocks/>
          </p:cNvCxnSpPr>
          <p:nvPr/>
        </p:nvCxnSpPr>
        <p:spPr>
          <a:xfrm flipV="1">
            <a:off x="7595944" y="34538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0B88971-2B38-4230-92E7-609AE0411408}"/>
              </a:ext>
            </a:extLst>
          </p:cNvPr>
          <p:cNvCxnSpPr>
            <a:cxnSpLocks/>
          </p:cNvCxnSpPr>
          <p:nvPr/>
        </p:nvCxnSpPr>
        <p:spPr>
          <a:xfrm flipH="1" flipV="1">
            <a:off x="10379425" y="3467243"/>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4" name="Marcador de contenido 2">
            <a:extLst>
              <a:ext uri="{FF2B5EF4-FFF2-40B4-BE49-F238E27FC236}">
                <a16:creationId xmlns:a16="http://schemas.microsoft.com/office/drawing/2014/main" id="{6619FE19-E1C0-4643-959E-76E231D31236}"/>
              </a:ext>
            </a:extLst>
          </p:cNvPr>
          <p:cNvSpPr txBox="1">
            <a:spLocks/>
          </p:cNvSpPr>
          <p:nvPr/>
        </p:nvSpPr>
        <p:spPr>
          <a:xfrm>
            <a:off x="5418547" y="3814614"/>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dirty="0"/>
              <a:t>Fecha de alta</a:t>
            </a:r>
          </a:p>
        </p:txBody>
      </p:sp>
      <p:sp>
        <p:nvSpPr>
          <p:cNvPr id="35" name="Marcador de contenido 2">
            <a:extLst>
              <a:ext uri="{FF2B5EF4-FFF2-40B4-BE49-F238E27FC236}">
                <a16:creationId xmlns:a16="http://schemas.microsoft.com/office/drawing/2014/main" id="{A5493EB4-895E-41DD-91D1-CE31797AB59B}"/>
              </a:ext>
            </a:extLst>
          </p:cNvPr>
          <p:cNvSpPr txBox="1">
            <a:spLocks/>
          </p:cNvSpPr>
          <p:nvPr/>
        </p:nvSpPr>
        <p:spPr>
          <a:xfrm>
            <a:off x="6896199" y="3355814"/>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6" name="Marcador de contenido 2">
            <a:extLst>
              <a:ext uri="{FF2B5EF4-FFF2-40B4-BE49-F238E27FC236}">
                <a16:creationId xmlns:a16="http://schemas.microsoft.com/office/drawing/2014/main" id="{B0E34A9B-0216-40D2-AAE5-5D79C6156BF3}"/>
              </a:ext>
            </a:extLst>
          </p:cNvPr>
          <p:cNvSpPr txBox="1">
            <a:spLocks/>
          </p:cNvSpPr>
          <p:nvPr/>
        </p:nvSpPr>
        <p:spPr>
          <a:xfrm>
            <a:off x="8488864" y="334861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7" name="Marcador de contenido 2">
            <a:extLst>
              <a:ext uri="{FF2B5EF4-FFF2-40B4-BE49-F238E27FC236}">
                <a16:creationId xmlns:a16="http://schemas.microsoft.com/office/drawing/2014/main" id="{86106718-F31A-47AA-BC07-A81760F7A526}"/>
              </a:ext>
            </a:extLst>
          </p:cNvPr>
          <p:cNvSpPr txBox="1">
            <a:spLocks/>
          </p:cNvSpPr>
          <p:nvPr/>
        </p:nvSpPr>
        <p:spPr>
          <a:xfrm>
            <a:off x="9772269" y="334432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8" name="Marcador de contenido 2">
            <a:extLst>
              <a:ext uri="{FF2B5EF4-FFF2-40B4-BE49-F238E27FC236}">
                <a16:creationId xmlns:a16="http://schemas.microsoft.com/office/drawing/2014/main" id="{7549F2BA-669A-48CB-9C53-9B12D63F596D}"/>
              </a:ext>
            </a:extLst>
          </p:cNvPr>
          <p:cNvSpPr txBox="1">
            <a:spLocks/>
          </p:cNvSpPr>
          <p:nvPr/>
        </p:nvSpPr>
        <p:spPr>
          <a:xfrm>
            <a:off x="5152135" y="3336854"/>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9" name="Rectángulo 38">
            <a:extLst>
              <a:ext uri="{FF2B5EF4-FFF2-40B4-BE49-F238E27FC236}">
                <a16:creationId xmlns:a16="http://schemas.microsoft.com/office/drawing/2014/main" id="{F2D87DAA-6E4E-4A26-A48E-1516C5DEB49B}"/>
              </a:ext>
            </a:extLst>
          </p:cNvPr>
          <p:cNvSpPr/>
          <p:nvPr/>
        </p:nvSpPr>
        <p:spPr>
          <a:xfrm>
            <a:off x="5250312" y="317709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0685E740-7BD7-495C-9AEC-4D6B88F56DB7}"/>
              </a:ext>
            </a:extLst>
          </p:cNvPr>
          <p:cNvSpPr/>
          <p:nvPr/>
        </p:nvSpPr>
        <p:spPr>
          <a:xfrm>
            <a:off x="9571175" y="322604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E8B54631-8D15-4A91-A436-3BF581DA5A07}"/>
              </a:ext>
            </a:extLst>
          </p:cNvPr>
          <p:cNvSpPr/>
          <p:nvPr/>
        </p:nvSpPr>
        <p:spPr>
          <a:xfrm>
            <a:off x="5237502" y="512491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52028188-C8AD-4B44-B5C0-DD6BCD43EC5D}"/>
              </a:ext>
            </a:extLst>
          </p:cNvPr>
          <p:cNvSpPr/>
          <p:nvPr/>
        </p:nvSpPr>
        <p:spPr>
          <a:xfrm>
            <a:off x="9558365" y="517386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4755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Estatus de póliza = 5 y Inicio de vigencia &gt; Año reporte</a:t>
            </a:r>
          </a:p>
          <a:p>
            <a:pPr marL="0" indent="0">
              <a:buNone/>
            </a:pPr>
            <a:endParaRPr lang="es-ES" sz="2000" dirty="0"/>
          </a:p>
          <a:p>
            <a:pPr marL="0" indent="0">
              <a:buNone/>
            </a:pPr>
            <a:endParaRPr lang="es-ES" sz="2000" dirty="0"/>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Inicio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69418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429000"/>
            <a:ext cx="6560887" cy="1045947"/>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nacimiento &lt;= Año reporte</a:t>
            </a:r>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nacimiento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68848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6133" y="2964580"/>
            <a:ext cx="6560887" cy="2954957"/>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Inicio cobertura = 1 e Inicio de vigencia &gt; Año reporte</a:t>
            </a:r>
          </a:p>
          <a:p>
            <a:pPr marL="0" indent="0">
              <a:buNone/>
            </a:pPr>
            <a:endParaRPr lang="es-ES" sz="2000" dirty="0"/>
          </a:p>
          <a:p>
            <a:pPr marL="0" indent="0">
              <a:buNone/>
            </a:pPr>
            <a:endParaRPr lang="es-ES" sz="2000" dirty="0"/>
          </a:p>
          <a:p>
            <a:pPr marL="0" indent="0" algn="just">
              <a:buNone/>
            </a:pPr>
            <a:r>
              <a:rPr lang="es-ES" sz="2000" dirty="0"/>
              <a:t>El inicio de cobertura es diferida y el inicio de vigencia es mayor a Año reporte.</a:t>
            </a:r>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Inicio cobertura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0504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596363"/>
            <a:ext cx="6560887" cy="358059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Inicio cobertura = 2 e Inicio de vigencia &lt;= Año reporte</a:t>
            </a:r>
          </a:p>
          <a:p>
            <a:pPr marL="0" indent="0">
              <a:buNone/>
            </a:pPr>
            <a:endParaRPr lang="es-ES" sz="2000" dirty="0"/>
          </a:p>
          <a:p>
            <a:pPr marL="0" indent="0">
              <a:buNone/>
            </a:pPr>
            <a:endParaRPr lang="es-ES" sz="2000" dirty="0"/>
          </a:p>
          <a:p>
            <a:pPr marL="0" indent="0">
              <a:buNone/>
            </a:pPr>
            <a:r>
              <a:rPr lang="es-ES" sz="2000"/>
              <a:t>El inicio de cobertura es No diferida (2) </a:t>
            </a:r>
            <a:r>
              <a:rPr lang="es-ES" sz="2000" dirty="0"/>
              <a:t>y el inicio de vigencia es menor o igual a Año reporte.</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Inicio cobertura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02154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Inicio cobertura = 1 </a:t>
            </a:r>
            <a:r>
              <a:rPr lang="es-ES" sz="2000" b="1" err="1"/>
              <a:t>ó</a:t>
            </a:r>
            <a:r>
              <a:rPr lang="es-ES" sz="2000" b="1" dirty="0"/>
              <a:t> Inicio cobertura = 2</a:t>
            </a:r>
          </a:p>
          <a:p>
            <a:pPr marL="0" indent="0">
              <a:buNone/>
            </a:pPr>
            <a:endParaRPr lang="es-ES" sz="2000" dirty="0"/>
          </a:p>
          <a:p>
            <a:pPr marL="0" indent="0">
              <a:buNone/>
            </a:pPr>
            <a:endParaRPr lang="es-ES" sz="2000" dirty="0"/>
          </a:p>
          <a:p>
            <a:pPr marL="0" indent="0">
              <a:buNone/>
            </a:pPr>
            <a:r>
              <a:rPr lang="es-ES" sz="2000"/>
              <a:t>El inicio cobertura es Diferida (1) o No Diferida </a:t>
            </a:r>
            <a:r>
              <a:rPr lang="es-ES" sz="2000" dirty="0"/>
              <a:t>(2).</a:t>
            </a:r>
            <a:endParaRPr lang="es-MX"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Inicio cobertura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8100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62598"/>
            <a:ext cx="6560887" cy="221584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Número máximo de días &gt;=0</a:t>
            </a:r>
            <a:endParaRPr lang="es-ES" sz="2000" dirty="0"/>
          </a:p>
          <a:p>
            <a:pPr marL="0" indent="0">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Número máximo de días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396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a:t>Validación de Emisión</a:t>
            </a:r>
          </a:p>
          <a:p>
            <a:endParaRPr lang="es-MX"/>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4"/>
            <a:ext cx="7119240" cy="2670295"/>
          </a:xfrm>
        </p:spPr>
        <p:txBody>
          <a:bodyPr/>
          <a:lstStyle/>
          <a:p>
            <a:r>
              <a:rPr lang="es-ES" sz="2000"/>
              <a:t> Validación de las pólizas reportadas que hayan tenido algún movimiento de emisión dentro del periodo de reporte y/o que estuvieron expuestas al menos un día durante el año de reporte.</a:t>
            </a:r>
            <a:endParaRPr lang="es-MX" sz="2000"/>
          </a:p>
        </p:txBody>
      </p:sp>
    </p:spTree>
    <p:extLst>
      <p:ext uri="{BB962C8B-B14F-4D97-AF65-F5344CB8AC3E}">
        <p14:creationId xmlns:p14="http://schemas.microsoft.com/office/powerpoint/2010/main" val="14733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12706"/>
            <a:ext cx="6560887" cy="2954957"/>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Modalidad póliza = “N” </a:t>
            </a:r>
            <a:r>
              <a:rPr lang="es-ES" sz="2000" b="1" dirty="0" err="1"/>
              <a:t>ó</a:t>
            </a:r>
            <a:r>
              <a:rPr lang="es-ES" sz="2000" b="1" dirty="0"/>
              <a:t> Modalidad póliza = S”</a:t>
            </a:r>
          </a:p>
          <a:p>
            <a:pPr marL="0" indent="0" algn="ctr">
              <a:buNone/>
            </a:pPr>
            <a:endParaRPr lang="es-ES" sz="2000" b="1" dirty="0"/>
          </a:p>
          <a:p>
            <a:pPr marL="0" indent="0" algn="ctr">
              <a:buNone/>
            </a:pPr>
            <a:endParaRPr lang="es-ES" sz="2000" b="1" dirty="0"/>
          </a:p>
          <a:p>
            <a:pPr marL="0" indent="0">
              <a:buNone/>
            </a:pPr>
            <a:r>
              <a:rPr lang="es-ES" sz="2000" dirty="0"/>
              <a:t>La modalidad de la póliza </a:t>
            </a:r>
            <a:r>
              <a:rPr lang="es-ES" sz="2000" b="1" dirty="0"/>
              <a:t>deberá </a:t>
            </a:r>
            <a:r>
              <a:rPr lang="es-ES" sz="2000" dirty="0"/>
              <a:t>se N cuando la suma asegurada es limitada o S cuando es sin límite</a:t>
            </a:r>
          </a:p>
          <a:p>
            <a:pPr marL="0" indent="0" algn="ctr">
              <a:buNone/>
            </a:pPr>
            <a:endParaRPr lang="es-ES" sz="2000" b="1" dirty="0"/>
          </a:p>
          <a:p>
            <a:pPr marL="0" indent="0" algn="ctr">
              <a:buNone/>
            </a:pPr>
            <a:endParaRPr lang="es-ES" sz="2000" b="1"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Modalidad póliza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10723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980621"/>
            <a:ext cx="6560887" cy="3196341"/>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Periodo de espera &gt;= 0</a:t>
            </a:r>
          </a:p>
          <a:p>
            <a:pPr marL="0" indent="0" algn="ctr">
              <a:buNone/>
            </a:pPr>
            <a:endParaRPr lang="es-ES" sz="2000" b="1" dirty="0"/>
          </a:p>
          <a:p>
            <a:pPr marL="0" indent="0" algn="ctr">
              <a:buNone/>
            </a:pPr>
            <a:endParaRPr lang="es-ES" sz="2000" dirty="0"/>
          </a:p>
          <a:p>
            <a:pPr marL="0" indent="0">
              <a:buNone/>
            </a:pPr>
            <a:r>
              <a:rPr lang="es-ES" sz="2000" dirty="0"/>
              <a:t>El periodo de espera deberá ser mayor o igual a 0, el periodo de espera es dónde se registra el número máximo de meses considerados como periodo de espera aplicables al siniestro reportado.</a:t>
            </a:r>
            <a:endParaRPr lang="es-MX" sz="2000"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Periodo de espera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49244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1"/>
            <a:ext cx="6560887" cy="102990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Póliza concentrada = 1 o Póliza concentrada =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Póliza concentrada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2" name="Diagrama de flujo: decisión 1">
            <a:extLst>
              <a:ext uri="{FF2B5EF4-FFF2-40B4-BE49-F238E27FC236}">
                <a16:creationId xmlns:a16="http://schemas.microsoft.com/office/drawing/2014/main" id="{E0904FCA-6CC3-46A1-8029-8AA23F14BABF}"/>
              </a:ext>
            </a:extLst>
          </p:cNvPr>
          <p:cNvSpPr/>
          <p:nvPr/>
        </p:nvSpPr>
        <p:spPr>
          <a:xfrm>
            <a:off x="7090611" y="3267730"/>
            <a:ext cx="2460372" cy="1303421"/>
          </a:xfrm>
          <a:prstGeom prst="flowChartDecisi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3" name="CuadroTexto 2">
            <a:extLst>
              <a:ext uri="{FF2B5EF4-FFF2-40B4-BE49-F238E27FC236}">
                <a16:creationId xmlns:a16="http://schemas.microsoft.com/office/drawing/2014/main" id="{B364A212-245E-4757-B3AC-B81E9F3231D8}"/>
              </a:ext>
            </a:extLst>
          </p:cNvPr>
          <p:cNvSpPr txBox="1"/>
          <p:nvPr/>
        </p:nvSpPr>
        <p:spPr>
          <a:xfrm>
            <a:off x="7316683" y="3434941"/>
            <a:ext cx="2008228" cy="707886"/>
          </a:xfrm>
          <a:prstGeom prst="rect">
            <a:avLst/>
          </a:prstGeom>
          <a:noFill/>
        </p:spPr>
        <p:txBody>
          <a:bodyPr wrap="square" rtlCol="0">
            <a:spAutoFit/>
          </a:bodyPr>
          <a:lstStyle/>
          <a:p>
            <a:pPr algn="ctr"/>
            <a:r>
              <a:rPr lang="es-ES" sz="2000" b="1" dirty="0">
                <a:solidFill>
                  <a:schemeClr val="dk1"/>
                </a:solidFill>
                <a:latin typeface="Montserrat"/>
              </a:rPr>
              <a:t>Póliza concentrada</a:t>
            </a:r>
            <a:endParaRPr lang="es-MX" sz="2000" b="1" dirty="0">
              <a:solidFill>
                <a:schemeClr val="dk1"/>
              </a:solidFill>
              <a:latin typeface="Montserrat"/>
            </a:endParaRPr>
          </a:p>
        </p:txBody>
      </p:sp>
      <p:sp>
        <p:nvSpPr>
          <p:cNvPr id="10" name="CuadroTexto 9">
            <a:extLst>
              <a:ext uri="{FF2B5EF4-FFF2-40B4-BE49-F238E27FC236}">
                <a16:creationId xmlns:a16="http://schemas.microsoft.com/office/drawing/2014/main" id="{A2680E68-B4A4-4367-A517-A6FD9F4B239D}"/>
              </a:ext>
            </a:extLst>
          </p:cNvPr>
          <p:cNvSpPr txBox="1"/>
          <p:nvPr/>
        </p:nvSpPr>
        <p:spPr>
          <a:xfrm>
            <a:off x="5325978" y="4963942"/>
            <a:ext cx="247148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sym typeface="Montserrat"/>
              </a:rPr>
              <a:t>Puede ser 0 que significa que la póliza es </a:t>
            </a:r>
            <a:r>
              <a:rPr lang="es-ES" sz="2000" b="1" dirty="0">
                <a:solidFill>
                  <a:schemeClr val="dk1"/>
                </a:solidFill>
                <a:latin typeface="Montserrat"/>
                <a:sym typeface="Montserrat"/>
              </a:rPr>
              <a:t>No concentrada</a:t>
            </a:r>
            <a:endParaRPr lang="es-MX" sz="2000" b="1" dirty="0">
              <a:solidFill>
                <a:schemeClr val="dk1"/>
              </a:solidFill>
              <a:latin typeface="Montserrat"/>
              <a:sym typeface="Montserrat"/>
            </a:endParaRPr>
          </a:p>
        </p:txBody>
      </p:sp>
      <p:sp>
        <p:nvSpPr>
          <p:cNvPr id="13" name="CuadroTexto 12">
            <a:extLst>
              <a:ext uri="{FF2B5EF4-FFF2-40B4-BE49-F238E27FC236}">
                <a16:creationId xmlns:a16="http://schemas.microsoft.com/office/drawing/2014/main" id="{EA9BA1A9-475A-40EA-B189-8BFED49E795D}"/>
              </a:ext>
            </a:extLst>
          </p:cNvPr>
          <p:cNvSpPr txBox="1"/>
          <p:nvPr/>
        </p:nvSpPr>
        <p:spPr>
          <a:xfrm>
            <a:off x="8598443" y="4978331"/>
            <a:ext cx="247148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rPr>
              <a:t>O puede ser 0 que significa que la póliza es</a:t>
            </a:r>
            <a:r>
              <a:rPr lang="es-ES" sz="2000" b="1" dirty="0">
                <a:solidFill>
                  <a:schemeClr val="dk1"/>
                </a:solidFill>
                <a:latin typeface="Montserrat"/>
              </a:rPr>
              <a:t> concentrada</a:t>
            </a:r>
            <a:endParaRPr lang="es-MX" sz="2000" b="1" dirty="0">
              <a:solidFill>
                <a:schemeClr val="dk1"/>
              </a:solidFill>
              <a:latin typeface="Montserrat"/>
            </a:endParaRPr>
          </a:p>
        </p:txBody>
      </p:sp>
      <p:cxnSp>
        <p:nvCxnSpPr>
          <p:cNvPr id="5" name="Conector: angular 4">
            <a:extLst>
              <a:ext uri="{FF2B5EF4-FFF2-40B4-BE49-F238E27FC236}">
                <a16:creationId xmlns:a16="http://schemas.microsoft.com/office/drawing/2014/main" id="{7A6CF8CA-E7D1-4C3C-8273-E51CB1B73C20}"/>
              </a:ext>
            </a:extLst>
          </p:cNvPr>
          <p:cNvCxnSpPr>
            <a:stCxn id="2" idx="1"/>
            <a:endCxn id="10" idx="0"/>
          </p:cNvCxnSpPr>
          <p:nvPr/>
        </p:nvCxnSpPr>
        <p:spPr>
          <a:xfrm rot="10800000" flipV="1">
            <a:off x="6561721" y="3919440"/>
            <a:ext cx="528891" cy="104450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onector: angular 13">
            <a:extLst>
              <a:ext uri="{FF2B5EF4-FFF2-40B4-BE49-F238E27FC236}">
                <a16:creationId xmlns:a16="http://schemas.microsoft.com/office/drawing/2014/main" id="{418A67C2-D5F3-4AE2-9DFD-399DBC922EAC}"/>
              </a:ext>
            </a:extLst>
          </p:cNvPr>
          <p:cNvCxnSpPr>
            <a:cxnSpLocks/>
            <a:stCxn id="2" idx="3"/>
            <a:endCxn id="13" idx="0"/>
          </p:cNvCxnSpPr>
          <p:nvPr/>
        </p:nvCxnSpPr>
        <p:spPr>
          <a:xfrm>
            <a:off x="9550983" y="3919441"/>
            <a:ext cx="283202" cy="1058890"/>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595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73828" y="3221254"/>
            <a:ext cx="6560887" cy="1298610"/>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Suma asegurada beneficio 1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Suma asegurada beneficio 1</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13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60833"/>
            <a:ext cx="6560887" cy="1591378"/>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Suma asegurada beneficio 2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Suma asegurada beneficio 2</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5047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44791"/>
            <a:ext cx="6560887" cy="1575336"/>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Suma asegurada beneficio 3 &gt;= 0</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Suma asegurada beneficio 3</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87535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108959"/>
            <a:ext cx="6560887" cy="1880136"/>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Suma asegurada beneficio 4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Suma asegurada beneficio 4</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1331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73828" y="3429000"/>
            <a:ext cx="6560887" cy="1799926"/>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Suma asegurada beneficio 5 &gt;= 0</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Suma asegurada beneficio 5</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9820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3429000"/>
            <a:ext cx="6560887" cy="328679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Sexo = M </a:t>
            </a:r>
            <a:r>
              <a:rPr lang="es-ES" sz="2000" b="1" dirty="0" err="1"/>
              <a:t>ó</a:t>
            </a:r>
            <a:r>
              <a:rPr lang="es-ES" sz="2000" b="1" dirty="0"/>
              <a:t> Sexo = F</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Sexo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3990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44049" y="2406316"/>
            <a:ext cx="6560887" cy="3336758"/>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I </a:t>
            </a:r>
            <a:r>
              <a:rPr lang="es-ES" sz="2000" b="1" dirty="0" err="1"/>
              <a:t>ó</a:t>
            </a:r>
            <a:r>
              <a:rPr lang="es-ES" sz="2000" b="1" dirty="0"/>
              <a:t> Tipo de Seguro = F</a:t>
            </a:r>
          </a:p>
          <a:p>
            <a:pPr marL="0" indent="0" algn="ctr">
              <a:buNone/>
            </a:pPr>
            <a:endParaRPr lang="es-ES" sz="2000" b="1" dirty="0"/>
          </a:p>
          <a:p>
            <a:pPr marL="0" indent="0" algn="ctr">
              <a:buNone/>
            </a:pPr>
            <a:endParaRPr lang="es-ES" sz="2000" b="1" dirty="0"/>
          </a:p>
          <a:p>
            <a:pPr marL="0" indent="0" algn="ctr">
              <a:buNone/>
            </a:pPr>
            <a:endParaRPr lang="es-ES" sz="2000" b="1" dirty="0"/>
          </a:p>
          <a:p>
            <a:pPr marL="0" indent="0">
              <a:buNone/>
            </a:pPr>
            <a:r>
              <a:rPr lang="es-ES" sz="2000" dirty="0"/>
              <a:t>En Gastos médicos individual el tipo de seguro </a:t>
            </a:r>
            <a:r>
              <a:rPr lang="es-ES" sz="2000" b="1" dirty="0"/>
              <a:t>deberá</a:t>
            </a:r>
            <a:r>
              <a:rPr lang="es-ES" sz="2000" dirty="0"/>
              <a:t> ser Individual (I) o Familiar (F).</a:t>
            </a:r>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55586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r>
              <a:rPr lang="es-ES" sz="2000" b="1" dirty="0"/>
              <a:t>Regla: El Año de póliza &gt;= 1</a:t>
            </a:r>
          </a:p>
          <a:p>
            <a:pPr marL="0" indent="0" algn="ctr">
              <a:buNone/>
            </a:pPr>
            <a:endParaRPr lang="es-ES" sz="2000" b="1" dirty="0"/>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Año de póliza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082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37202"/>
            <a:ext cx="6560887" cy="3276600"/>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C</a:t>
            </a:r>
          </a:p>
          <a:p>
            <a:pPr marL="0" indent="0" algn="ctr">
              <a:buNone/>
            </a:pPr>
            <a:endParaRPr lang="es-ES" sz="2000" b="1" dirty="0"/>
          </a:p>
          <a:p>
            <a:pPr marL="0" indent="0">
              <a:buNone/>
            </a:pPr>
            <a:endParaRPr lang="es-ES" sz="2000" dirty="0"/>
          </a:p>
          <a:p>
            <a:pPr marL="0" indent="0">
              <a:buNone/>
            </a:pPr>
            <a:endParaRPr lang="es-ES" sz="2000" dirty="0"/>
          </a:p>
          <a:p>
            <a:pPr marL="0" indent="0">
              <a:buNone/>
            </a:pPr>
            <a:r>
              <a:rPr lang="es-ES" sz="2000" dirty="0"/>
              <a:t>El tipo de seguro </a:t>
            </a:r>
            <a:r>
              <a:rPr lang="es-ES" sz="2000" b="1" dirty="0"/>
              <a:t>deberá</a:t>
            </a:r>
            <a:r>
              <a:rPr lang="es-ES" sz="2000" dirty="0"/>
              <a:t> identificarse con la clave C que significa Colectivo.</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3022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697568"/>
            <a:ext cx="6560887" cy="294590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I </a:t>
            </a:r>
            <a:r>
              <a:rPr lang="es-ES" sz="2000" b="1" dirty="0" err="1"/>
              <a:t>ó</a:t>
            </a:r>
            <a:r>
              <a:rPr lang="es-ES" sz="2000" b="1" dirty="0"/>
              <a:t> Tipo de Seguro = P</a:t>
            </a:r>
          </a:p>
          <a:p>
            <a:pPr marL="0" indent="0" algn="ctr">
              <a:buNone/>
            </a:pPr>
            <a:endParaRPr lang="es-ES" sz="2000" b="1" dirty="0"/>
          </a:p>
          <a:p>
            <a:pPr marL="0" indent="0" algn="ctr">
              <a:buNone/>
            </a:pPr>
            <a:endParaRPr lang="es-ES" sz="2000" b="1" dirty="0"/>
          </a:p>
          <a:p>
            <a:pPr marL="0" indent="0">
              <a:buNone/>
            </a:pPr>
            <a:r>
              <a:rPr lang="es-ES" sz="2000" dirty="0"/>
              <a:t>En accidentes personales individuales el tipo de seguro </a:t>
            </a:r>
            <a:r>
              <a:rPr lang="es-ES" sz="2000" b="1" dirty="0"/>
              <a:t>deberá</a:t>
            </a:r>
            <a:r>
              <a:rPr lang="es-ES" sz="2000" dirty="0"/>
              <a:t> ser Individual (I) o Corto plazo (P).</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5987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40353" y="2089916"/>
            <a:ext cx="6560887" cy="916701"/>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C </a:t>
            </a:r>
            <a:r>
              <a:rPr lang="es-ES" sz="2000" b="1" dirty="0" err="1"/>
              <a:t>ó</a:t>
            </a:r>
            <a:r>
              <a:rPr lang="es-ES" sz="2000" b="1" dirty="0"/>
              <a:t> Tipo de Seguro = E </a:t>
            </a:r>
            <a:r>
              <a:rPr lang="es-ES" sz="2000" b="1" dirty="0" err="1"/>
              <a:t>ó</a:t>
            </a:r>
            <a:r>
              <a:rPr lang="es-ES" sz="2000" b="1" dirty="0"/>
              <a:t> Tipo de Seguro = P</a:t>
            </a:r>
          </a:p>
          <a:p>
            <a:pPr marL="0" indent="0" algn="ctr">
              <a:buNone/>
            </a:pPr>
            <a:endParaRPr lang="es-ES" sz="2000" b="1"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Diagrama de flujo: decisión 7">
            <a:extLst>
              <a:ext uri="{FF2B5EF4-FFF2-40B4-BE49-F238E27FC236}">
                <a16:creationId xmlns:a16="http://schemas.microsoft.com/office/drawing/2014/main" id="{85CAE3F1-37A4-49DE-861B-2A892131C646}"/>
              </a:ext>
            </a:extLst>
          </p:cNvPr>
          <p:cNvSpPr/>
          <p:nvPr/>
        </p:nvSpPr>
        <p:spPr>
          <a:xfrm>
            <a:off x="7090611" y="3267730"/>
            <a:ext cx="2460372" cy="1303421"/>
          </a:xfrm>
          <a:prstGeom prst="flowChartDecisi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CuadroTexto 8">
            <a:extLst>
              <a:ext uri="{FF2B5EF4-FFF2-40B4-BE49-F238E27FC236}">
                <a16:creationId xmlns:a16="http://schemas.microsoft.com/office/drawing/2014/main" id="{BE955B72-00B5-49AB-842C-56F72676D1FB}"/>
              </a:ext>
            </a:extLst>
          </p:cNvPr>
          <p:cNvSpPr txBox="1"/>
          <p:nvPr/>
        </p:nvSpPr>
        <p:spPr>
          <a:xfrm>
            <a:off x="7316683" y="3628673"/>
            <a:ext cx="2008228" cy="707886"/>
          </a:xfrm>
          <a:prstGeom prst="rect">
            <a:avLst/>
          </a:prstGeom>
          <a:noFill/>
        </p:spPr>
        <p:txBody>
          <a:bodyPr wrap="square" rtlCol="0">
            <a:spAutoFit/>
          </a:bodyPr>
          <a:lstStyle/>
          <a:p>
            <a:pPr algn="ctr"/>
            <a:r>
              <a:rPr lang="es-ES" sz="2000" b="1" dirty="0">
                <a:solidFill>
                  <a:schemeClr val="dk1"/>
                </a:solidFill>
                <a:latin typeface="Montserrat"/>
              </a:rPr>
              <a:t>Tipo de seguro</a:t>
            </a:r>
            <a:endParaRPr lang="es-MX" sz="2000" b="1" dirty="0">
              <a:solidFill>
                <a:schemeClr val="dk1"/>
              </a:solidFill>
              <a:latin typeface="Montserrat"/>
            </a:endParaRPr>
          </a:p>
        </p:txBody>
      </p:sp>
      <p:sp>
        <p:nvSpPr>
          <p:cNvPr id="10" name="CuadroTexto 9">
            <a:extLst>
              <a:ext uri="{FF2B5EF4-FFF2-40B4-BE49-F238E27FC236}">
                <a16:creationId xmlns:a16="http://schemas.microsoft.com/office/drawing/2014/main" id="{74FA12DE-87C7-431A-B096-2AACC9DF3BE5}"/>
              </a:ext>
            </a:extLst>
          </p:cNvPr>
          <p:cNvSpPr txBox="1"/>
          <p:nvPr/>
        </p:nvSpPr>
        <p:spPr>
          <a:xfrm>
            <a:off x="4924045" y="5239940"/>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sym typeface="Montserrat"/>
              </a:rPr>
              <a:t>C = Colectivo</a:t>
            </a:r>
            <a:endParaRPr lang="es-MX" sz="2000" b="1" dirty="0">
              <a:solidFill>
                <a:schemeClr val="dk1"/>
              </a:solidFill>
              <a:latin typeface="Montserrat"/>
              <a:sym typeface="Montserrat"/>
            </a:endParaRPr>
          </a:p>
        </p:txBody>
      </p:sp>
      <p:sp>
        <p:nvSpPr>
          <p:cNvPr id="13" name="CuadroTexto 12">
            <a:extLst>
              <a:ext uri="{FF2B5EF4-FFF2-40B4-BE49-F238E27FC236}">
                <a16:creationId xmlns:a16="http://schemas.microsoft.com/office/drawing/2014/main" id="{CA3C69E1-FAA5-441F-BFA4-5DD662F11D9D}"/>
              </a:ext>
            </a:extLst>
          </p:cNvPr>
          <p:cNvSpPr txBox="1"/>
          <p:nvPr/>
        </p:nvSpPr>
        <p:spPr>
          <a:xfrm>
            <a:off x="7095542" y="6031987"/>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latin typeface="Montserrat"/>
              </a:rPr>
              <a:t>E = Escolares</a:t>
            </a:r>
            <a:endParaRPr lang="es-MX" sz="2000" dirty="0">
              <a:solidFill>
                <a:schemeClr val="dk1"/>
              </a:solidFill>
              <a:latin typeface="Montserrat"/>
            </a:endParaRPr>
          </a:p>
        </p:txBody>
      </p:sp>
      <p:cxnSp>
        <p:nvCxnSpPr>
          <p:cNvPr id="14" name="Conector: angular 13">
            <a:extLst>
              <a:ext uri="{FF2B5EF4-FFF2-40B4-BE49-F238E27FC236}">
                <a16:creationId xmlns:a16="http://schemas.microsoft.com/office/drawing/2014/main" id="{616BFA20-99F1-43AB-B279-20D912F78171}"/>
              </a:ext>
            </a:extLst>
          </p:cNvPr>
          <p:cNvCxnSpPr>
            <a:cxnSpLocks/>
            <a:stCxn id="8" idx="2"/>
            <a:endCxn id="10" idx="0"/>
          </p:cNvCxnSpPr>
          <p:nvPr/>
        </p:nvCxnSpPr>
        <p:spPr>
          <a:xfrm rot="5400000">
            <a:off x="6905898" y="3825040"/>
            <a:ext cx="668789" cy="2161010"/>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uadroTexto 15">
            <a:extLst>
              <a:ext uri="{FF2B5EF4-FFF2-40B4-BE49-F238E27FC236}">
                <a16:creationId xmlns:a16="http://schemas.microsoft.com/office/drawing/2014/main" id="{962A9DBB-BB90-4DD7-927B-639B7EEFC573}"/>
              </a:ext>
            </a:extLst>
          </p:cNvPr>
          <p:cNvSpPr txBox="1"/>
          <p:nvPr/>
        </p:nvSpPr>
        <p:spPr>
          <a:xfrm>
            <a:off x="9383823" y="5222862"/>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rPr>
              <a:t>P = Corto </a:t>
            </a:r>
            <a:r>
              <a:rPr lang="es-ES" sz="2000" dirty="0" err="1">
                <a:solidFill>
                  <a:schemeClr val="dk1"/>
                </a:solidFill>
                <a:latin typeface="Montserrat"/>
              </a:rPr>
              <a:t>Plzo</a:t>
            </a:r>
            <a:endParaRPr lang="es-MX" sz="2000" dirty="0">
              <a:solidFill>
                <a:schemeClr val="dk1"/>
              </a:solidFill>
              <a:latin typeface="Montserrat"/>
            </a:endParaRPr>
          </a:p>
        </p:txBody>
      </p:sp>
      <p:cxnSp>
        <p:nvCxnSpPr>
          <p:cNvPr id="19" name="Conector: angular 18">
            <a:extLst>
              <a:ext uri="{FF2B5EF4-FFF2-40B4-BE49-F238E27FC236}">
                <a16:creationId xmlns:a16="http://schemas.microsoft.com/office/drawing/2014/main" id="{B4DC456A-439C-45CA-AD6A-F0E93EFD5233}"/>
              </a:ext>
            </a:extLst>
          </p:cNvPr>
          <p:cNvCxnSpPr>
            <a:cxnSpLocks/>
            <a:stCxn id="8" idx="2"/>
            <a:endCxn id="13" idx="0"/>
          </p:cNvCxnSpPr>
          <p:nvPr/>
        </p:nvCxnSpPr>
        <p:spPr>
          <a:xfrm rot="16200000" flipH="1">
            <a:off x="7595622" y="5296325"/>
            <a:ext cx="1460836" cy="10487"/>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ector: angular 21">
            <a:extLst>
              <a:ext uri="{FF2B5EF4-FFF2-40B4-BE49-F238E27FC236}">
                <a16:creationId xmlns:a16="http://schemas.microsoft.com/office/drawing/2014/main" id="{AE5908CD-C2D9-40CD-AB66-34A444C13A04}"/>
              </a:ext>
            </a:extLst>
          </p:cNvPr>
          <p:cNvCxnSpPr>
            <a:cxnSpLocks/>
            <a:stCxn id="8" idx="2"/>
            <a:endCxn id="16" idx="0"/>
          </p:cNvCxnSpPr>
          <p:nvPr/>
        </p:nvCxnSpPr>
        <p:spPr>
          <a:xfrm rot="16200000" flipH="1">
            <a:off x="9144326" y="3747622"/>
            <a:ext cx="651711" cy="2298768"/>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8695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a:t>Validación de Siniestros</a:t>
            </a:r>
          </a:p>
          <a:p>
            <a:endParaRPr lang="es-MX"/>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485455" y="3700025"/>
            <a:ext cx="8622981" cy="3157975"/>
          </a:xfrm>
        </p:spPr>
        <p:txBody>
          <a:bodyPr/>
          <a:lstStyle/>
          <a:p>
            <a:r>
              <a:rPr lang="es-ES" sz="2000"/>
              <a:t>Validación del reporte de los incisos, tanto del ejercicio de reporte como de ejercicios anteriores, de aquellos vehículos que hayan tenido movimientos en siniestros durante el periodo de reporte, indicando el lugar y fecha de ocurrencia así como el monto de cada siniestro de la cobertura que aplicó. Sólo se reportarán en este archivo los siniestros improcedentes por los cuales se haya erogado gastos de ajuste o exista saldo en el monto del siniestro por diferencia en el tipo de cambio. </a:t>
            </a:r>
            <a:endParaRPr lang="es-MX" sz="2000"/>
          </a:p>
        </p:txBody>
      </p:sp>
    </p:spTree>
    <p:extLst>
      <p:ext uri="{BB962C8B-B14F-4D97-AF65-F5344CB8AC3E}">
        <p14:creationId xmlns:p14="http://schemas.microsoft.com/office/powerpoint/2010/main" val="1938885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3429000"/>
            <a:ext cx="6560887" cy="328679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El Año de póliza &gt;= 1</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Año de póliza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58069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429000"/>
            <a:ext cx="6560887" cy="3320488"/>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Coaseguro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Coaseguro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79040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3144253"/>
            <a:ext cx="6560887" cy="3571546"/>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Deducible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Deducible</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3758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3561347"/>
            <a:ext cx="6560887" cy="3154452"/>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nacimiento &lt;= Año reporte</a:t>
            </a:r>
          </a:p>
          <a:p>
            <a:pPr marL="0" indent="0" algn="ctr">
              <a:buNone/>
            </a:pPr>
            <a:endParaRPr lang="es-ES" sz="2000" b="1" dirty="0"/>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nacimiento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2506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997821"/>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ocurrencia del siniestro &lt;= Fecha de reporte del siniestro</a:t>
            </a:r>
          </a:p>
          <a:p>
            <a:pPr marL="0" indent="0" algn="ctr">
              <a:buNone/>
            </a:pPr>
            <a:endParaRPr lang="es-ES" sz="2000" b="1"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Fecha de ocurrencia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26" name="Conector recto 25">
            <a:extLst>
              <a:ext uri="{FF2B5EF4-FFF2-40B4-BE49-F238E27FC236}">
                <a16:creationId xmlns:a16="http://schemas.microsoft.com/office/drawing/2014/main" id="{9FE723A4-7E0A-4637-836C-ED470B0ED5C6}"/>
              </a:ext>
            </a:extLst>
          </p:cNvPr>
          <p:cNvCxnSpPr>
            <a:cxnSpLocks/>
          </p:cNvCxnSpPr>
          <p:nvPr/>
        </p:nvCxnSpPr>
        <p:spPr>
          <a:xfrm>
            <a:off x="5082008" y="3707439"/>
            <a:ext cx="2360629" cy="1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07C4839C-ECBC-419F-A58C-2DA8F159A416}"/>
              </a:ext>
            </a:extLst>
          </p:cNvPr>
          <p:cNvCxnSpPr>
            <a:cxnSpLocks/>
          </p:cNvCxnSpPr>
          <p:nvPr/>
        </p:nvCxnSpPr>
        <p:spPr>
          <a:xfrm flipV="1">
            <a:off x="5485916" y="3497549"/>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8F916DF2-D306-4A84-879A-62481AF9A57D}"/>
              </a:ext>
            </a:extLst>
          </p:cNvPr>
          <p:cNvCxnSpPr>
            <a:cxnSpLocks/>
          </p:cNvCxnSpPr>
          <p:nvPr/>
        </p:nvCxnSpPr>
        <p:spPr>
          <a:xfrm flipH="1" flipV="1">
            <a:off x="6596890" y="3497550"/>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08F6BD4A-BD4D-48BE-B340-A9494BA0C23B}"/>
              </a:ext>
            </a:extLst>
          </p:cNvPr>
          <p:cNvCxnSpPr>
            <a:cxnSpLocks/>
          </p:cNvCxnSpPr>
          <p:nvPr/>
        </p:nvCxnSpPr>
        <p:spPr>
          <a:xfrm flipH="1" flipV="1">
            <a:off x="7283988" y="3447518"/>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2DCC22AC-7EC9-4D57-9048-228A493DD86D}"/>
              </a:ext>
            </a:extLst>
          </p:cNvPr>
          <p:cNvCxnSpPr>
            <a:cxnSpLocks/>
          </p:cNvCxnSpPr>
          <p:nvPr/>
        </p:nvCxnSpPr>
        <p:spPr>
          <a:xfrm flipV="1">
            <a:off x="7320820" y="3707439"/>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1" name="Marcador de contenido 2">
            <a:extLst>
              <a:ext uri="{FF2B5EF4-FFF2-40B4-BE49-F238E27FC236}">
                <a16:creationId xmlns:a16="http://schemas.microsoft.com/office/drawing/2014/main" id="{54992498-067F-4930-9B08-143AD4A86603}"/>
              </a:ext>
            </a:extLst>
          </p:cNvPr>
          <p:cNvSpPr txBox="1">
            <a:spLocks/>
          </p:cNvSpPr>
          <p:nvPr/>
        </p:nvSpPr>
        <p:spPr>
          <a:xfrm>
            <a:off x="4985087" y="4005758"/>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ocurrencia de siniestro</a:t>
            </a:r>
          </a:p>
        </p:txBody>
      </p:sp>
      <p:sp>
        <p:nvSpPr>
          <p:cNvPr id="32" name="Marcador de contenido 2">
            <a:extLst>
              <a:ext uri="{FF2B5EF4-FFF2-40B4-BE49-F238E27FC236}">
                <a16:creationId xmlns:a16="http://schemas.microsoft.com/office/drawing/2014/main" id="{4CFE56D9-70BE-480E-8989-B6C845947C60}"/>
              </a:ext>
            </a:extLst>
          </p:cNvPr>
          <p:cNvSpPr txBox="1">
            <a:spLocks/>
          </p:cNvSpPr>
          <p:nvPr/>
        </p:nvSpPr>
        <p:spPr>
          <a:xfrm>
            <a:off x="6074586" y="4017353"/>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reporte del siniestro</a:t>
            </a:r>
          </a:p>
        </p:txBody>
      </p:sp>
      <p:cxnSp>
        <p:nvCxnSpPr>
          <p:cNvPr id="33" name="Conector recto 32">
            <a:extLst>
              <a:ext uri="{FF2B5EF4-FFF2-40B4-BE49-F238E27FC236}">
                <a16:creationId xmlns:a16="http://schemas.microsoft.com/office/drawing/2014/main" id="{C9C35DD3-667A-4761-AD9D-2180B221EFA1}"/>
              </a:ext>
            </a:extLst>
          </p:cNvPr>
          <p:cNvCxnSpPr>
            <a:cxnSpLocks/>
          </p:cNvCxnSpPr>
          <p:nvPr/>
        </p:nvCxnSpPr>
        <p:spPr>
          <a:xfrm>
            <a:off x="8575648" y="3677728"/>
            <a:ext cx="2429290" cy="1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C475D48-96AD-4DF3-BFE7-1C73D9A0FE6D}"/>
              </a:ext>
            </a:extLst>
          </p:cNvPr>
          <p:cNvCxnSpPr>
            <a:cxnSpLocks/>
          </p:cNvCxnSpPr>
          <p:nvPr/>
        </p:nvCxnSpPr>
        <p:spPr>
          <a:xfrm flipV="1">
            <a:off x="9048217" y="346783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DDD5AC6F-478F-4509-A255-B5F6D939F30C}"/>
              </a:ext>
            </a:extLst>
          </p:cNvPr>
          <p:cNvCxnSpPr>
            <a:cxnSpLocks/>
          </p:cNvCxnSpPr>
          <p:nvPr/>
        </p:nvCxnSpPr>
        <p:spPr>
          <a:xfrm flipH="1" flipV="1">
            <a:off x="10159191" y="3467839"/>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A46467B-98DF-4789-9531-791AB4544DE5}"/>
              </a:ext>
            </a:extLst>
          </p:cNvPr>
          <p:cNvCxnSpPr>
            <a:cxnSpLocks/>
          </p:cNvCxnSpPr>
          <p:nvPr/>
        </p:nvCxnSpPr>
        <p:spPr>
          <a:xfrm flipH="1" flipV="1">
            <a:off x="10846289" y="3417807"/>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4F03139-412E-4C16-86D2-DC79F246B909}"/>
              </a:ext>
            </a:extLst>
          </p:cNvPr>
          <p:cNvCxnSpPr>
            <a:cxnSpLocks/>
          </p:cNvCxnSpPr>
          <p:nvPr/>
        </p:nvCxnSpPr>
        <p:spPr>
          <a:xfrm flipV="1">
            <a:off x="10883121" y="3677728"/>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8" name="Marcador de contenido 2">
            <a:extLst>
              <a:ext uri="{FF2B5EF4-FFF2-40B4-BE49-F238E27FC236}">
                <a16:creationId xmlns:a16="http://schemas.microsoft.com/office/drawing/2014/main" id="{53938937-21C5-4F63-80AE-5A3E8C7C184B}"/>
              </a:ext>
            </a:extLst>
          </p:cNvPr>
          <p:cNvSpPr txBox="1">
            <a:spLocks/>
          </p:cNvSpPr>
          <p:nvPr/>
        </p:nvSpPr>
        <p:spPr>
          <a:xfrm>
            <a:off x="9622748" y="4033630"/>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ocurrencia de siniestro</a:t>
            </a:r>
          </a:p>
        </p:txBody>
      </p:sp>
      <p:sp>
        <p:nvSpPr>
          <p:cNvPr id="39" name="Marcador de contenido 2">
            <a:extLst>
              <a:ext uri="{FF2B5EF4-FFF2-40B4-BE49-F238E27FC236}">
                <a16:creationId xmlns:a16="http://schemas.microsoft.com/office/drawing/2014/main" id="{4F539A45-70B6-486F-9B84-4DB8F8E3F731}"/>
              </a:ext>
            </a:extLst>
          </p:cNvPr>
          <p:cNvSpPr txBox="1">
            <a:spLocks/>
          </p:cNvSpPr>
          <p:nvPr/>
        </p:nvSpPr>
        <p:spPr>
          <a:xfrm>
            <a:off x="8416044" y="401283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reporte del siniestro</a:t>
            </a:r>
          </a:p>
        </p:txBody>
      </p:sp>
      <p:sp>
        <p:nvSpPr>
          <p:cNvPr id="40" name="Rectángulo 39">
            <a:extLst>
              <a:ext uri="{FF2B5EF4-FFF2-40B4-BE49-F238E27FC236}">
                <a16:creationId xmlns:a16="http://schemas.microsoft.com/office/drawing/2014/main" id="{86E33AB1-8BDC-4CDE-82D5-77D1E4AB71B4}"/>
              </a:ext>
            </a:extLst>
          </p:cNvPr>
          <p:cNvSpPr/>
          <p:nvPr/>
        </p:nvSpPr>
        <p:spPr>
          <a:xfrm>
            <a:off x="4990653" y="3257206"/>
            <a:ext cx="2822851" cy="154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9A4D3B08-D6D0-4666-8B35-322E9EA9C6B2}"/>
              </a:ext>
            </a:extLst>
          </p:cNvPr>
          <p:cNvSpPr/>
          <p:nvPr/>
        </p:nvSpPr>
        <p:spPr>
          <a:xfrm>
            <a:off x="8382060" y="3233497"/>
            <a:ext cx="3017544" cy="154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C7749A98-697B-407D-8C38-CF65A2E510A1}"/>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7215848" y="4198987"/>
            <a:ext cx="771175" cy="791333"/>
          </a:xfrm>
          <a:prstGeom prst="rect">
            <a:avLst/>
          </a:prstGeom>
        </p:spPr>
      </p:pic>
      <p:pic>
        <p:nvPicPr>
          <p:cNvPr id="43" name="Imagen 42">
            <a:extLst>
              <a:ext uri="{FF2B5EF4-FFF2-40B4-BE49-F238E27FC236}">
                <a16:creationId xmlns:a16="http://schemas.microsoft.com/office/drawing/2014/main" id="{3F8C5825-2144-4601-9042-47E977C6DEA5}"/>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57798" y="4104115"/>
            <a:ext cx="875816" cy="846061"/>
          </a:xfrm>
          <a:prstGeom prst="rect">
            <a:avLst/>
          </a:prstGeom>
        </p:spPr>
      </p:pic>
      <p:sp>
        <p:nvSpPr>
          <p:cNvPr id="44" name="Google Shape;177;p5">
            <a:extLst>
              <a:ext uri="{FF2B5EF4-FFF2-40B4-BE49-F238E27FC236}">
                <a16:creationId xmlns:a16="http://schemas.microsoft.com/office/drawing/2014/main" id="{9B6CE836-DAA8-4B5B-82F6-3D2AA9B3C2E5}"/>
              </a:ext>
            </a:extLst>
          </p:cNvPr>
          <p:cNvSpPr txBox="1">
            <a:spLocks/>
          </p:cNvSpPr>
          <p:nvPr/>
        </p:nvSpPr>
        <p:spPr>
          <a:xfrm>
            <a:off x="4856200" y="4950176"/>
            <a:ext cx="6507331" cy="14377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s-MX" sz="2000" dirty="0"/>
              <a:t>La Fecha de ocurrencia de siniestro debe ser</a:t>
            </a:r>
          </a:p>
          <a:p>
            <a:pPr marL="0" indent="0">
              <a:buFont typeface="Arial"/>
              <a:buNone/>
            </a:pPr>
            <a:r>
              <a:rPr lang="es-MX" sz="2000" dirty="0"/>
              <a:t>El siniestro es incierto, no sé sabe cuando ocurrirá por lo que la fecha de reporte de siniestro no puede ser antes de la fecha de ocurrencia del siniestro.</a:t>
            </a:r>
          </a:p>
        </p:txBody>
      </p:sp>
    </p:spTree>
    <p:extLst>
      <p:ext uri="{BB962C8B-B14F-4D97-AF65-F5344CB8AC3E}">
        <p14:creationId xmlns:p14="http://schemas.microsoft.com/office/powerpoint/2010/main" val="3440137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366809"/>
            <a:ext cx="6560887" cy="1607421"/>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ocurrencia del siniestro &lt;= Año reporte</a:t>
            </a:r>
          </a:p>
          <a:p>
            <a:pPr marL="0" indent="0" algn="ctr">
              <a:buNone/>
            </a:pPr>
            <a:endParaRPr lang="es-ES" sz="2000" b="1" dirty="0"/>
          </a:p>
          <a:p>
            <a:pPr marL="0" indent="0" algn="ctr">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Fecha de ocurrencia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08365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r>
              <a:rPr lang="es-ES" sz="2000" b="1" dirty="0"/>
              <a:t>Regla: El dividendo &gt;= 0</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Dividendo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573661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73828" y="3558138"/>
            <a:ext cx="6560887" cy="85834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reporte del siniestro &lt;= Año reporte</a:t>
            </a:r>
          </a:p>
          <a:p>
            <a:pPr marL="0" indent="0" algn="ctr">
              <a:buNone/>
            </a:pPr>
            <a:endParaRPr lang="es-ES" sz="2000" b="1"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reporte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53384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3577389"/>
            <a:ext cx="6560887" cy="3138410"/>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Número máximo de días &gt;=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Número máximo de días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599460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527120"/>
            <a:ext cx="6560887" cy="401288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Periodo de espera &gt;= 0</a:t>
            </a:r>
          </a:p>
          <a:p>
            <a:pPr marL="0" indent="0" algn="ctr">
              <a:buNone/>
            </a:pPr>
            <a:endParaRPr lang="es-ES" sz="2000" b="1" dirty="0"/>
          </a:p>
          <a:p>
            <a:pPr marL="0" indent="0" algn="just">
              <a:buNone/>
            </a:pPr>
            <a:r>
              <a:rPr lang="es-ES" sz="2000" dirty="0"/>
              <a:t>El periodo de espera deberá ser mayor o igual a 0, el periodo de espera es dónde se registra el número máximo de meses considerados como periodo de espera aplicables al siniestro reportado.</a:t>
            </a:r>
            <a:endParaRPr lang="es-MX"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Periodo de espera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18125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164756"/>
            <a:ext cx="6560887" cy="347529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Póliza concentrada = 1 </a:t>
            </a:r>
            <a:r>
              <a:rPr lang="es-ES" sz="2000" b="1" dirty="0" err="1"/>
              <a:t>ó</a:t>
            </a:r>
            <a:r>
              <a:rPr lang="es-ES" sz="2000" b="1" dirty="0"/>
              <a:t> Póliza concentrada = 0</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Póliza concentrada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Diagrama de flujo: decisión 7">
            <a:extLst>
              <a:ext uri="{FF2B5EF4-FFF2-40B4-BE49-F238E27FC236}">
                <a16:creationId xmlns:a16="http://schemas.microsoft.com/office/drawing/2014/main" id="{DA5DCD9D-38B3-4DBF-8FF9-0F4F2DB51C7A}"/>
              </a:ext>
            </a:extLst>
          </p:cNvPr>
          <p:cNvSpPr/>
          <p:nvPr/>
        </p:nvSpPr>
        <p:spPr>
          <a:xfrm>
            <a:off x="7090611" y="3267730"/>
            <a:ext cx="2460372" cy="1303421"/>
          </a:xfrm>
          <a:prstGeom prst="flowChartDecisi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CuadroTexto 8">
            <a:extLst>
              <a:ext uri="{FF2B5EF4-FFF2-40B4-BE49-F238E27FC236}">
                <a16:creationId xmlns:a16="http://schemas.microsoft.com/office/drawing/2014/main" id="{3C26F3C6-E4FB-461A-8EC2-B81F7C32BB5A}"/>
              </a:ext>
            </a:extLst>
          </p:cNvPr>
          <p:cNvSpPr txBox="1"/>
          <p:nvPr/>
        </p:nvSpPr>
        <p:spPr>
          <a:xfrm>
            <a:off x="7316683" y="3434941"/>
            <a:ext cx="2008228" cy="707886"/>
          </a:xfrm>
          <a:prstGeom prst="rect">
            <a:avLst/>
          </a:prstGeom>
          <a:noFill/>
        </p:spPr>
        <p:txBody>
          <a:bodyPr wrap="square" rtlCol="0">
            <a:spAutoFit/>
          </a:bodyPr>
          <a:lstStyle/>
          <a:p>
            <a:pPr algn="ctr"/>
            <a:r>
              <a:rPr lang="es-ES" sz="2000" b="1" dirty="0">
                <a:solidFill>
                  <a:schemeClr val="dk1"/>
                </a:solidFill>
                <a:latin typeface="Montserrat"/>
              </a:rPr>
              <a:t>Póliza concentrada</a:t>
            </a:r>
            <a:endParaRPr lang="es-MX" sz="2000" b="1" dirty="0">
              <a:solidFill>
                <a:schemeClr val="dk1"/>
              </a:solidFill>
              <a:latin typeface="Montserrat"/>
            </a:endParaRPr>
          </a:p>
        </p:txBody>
      </p:sp>
      <p:sp>
        <p:nvSpPr>
          <p:cNvPr id="10" name="CuadroTexto 9">
            <a:extLst>
              <a:ext uri="{FF2B5EF4-FFF2-40B4-BE49-F238E27FC236}">
                <a16:creationId xmlns:a16="http://schemas.microsoft.com/office/drawing/2014/main" id="{5C20D2DB-36F0-4F19-A874-A5FE400FF750}"/>
              </a:ext>
            </a:extLst>
          </p:cNvPr>
          <p:cNvSpPr txBox="1"/>
          <p:nvPr/>
        </p:nvSpPr>
        <p:spPr>
          <a:xfrm>
            <a:off x="5325978" y="4963942"/>
            <a:ext cx="247148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sym typeface="Montserrat"/>
              </a:rPr>
              <a:t>Puede ser 0 que significa que la póliza es </a:t>
            </a:r>
            <a:r>
              <a:rPr lang="es-ES" sz="2000" b="1" dirty="0">
                <a:solidFill>
                  <a:schemeClr val="dk1"/>
                </a:solidFill>
                <a:latin typeface="Montserrat"/>
                <a:sym typeface="Montserrat"/>
              </a:rPr>
              <a:t>No concentrada</a:t>
            </a:r>
            <a:endParaRPr lang="es-MX" sz="2000" b="1" dirty="0">
              <a:solidFill>
                <a:schemeClr val="dk1"/>
              </a:solidFill>
              <a:latin typeface="Montserrat"/>
              <a:sym typeface="Montserrat"/>
            </a:endParaRPr>
          </a:p>
        </p:txBody>
      </p:sp>
      <p:sp>
        <p:nvSpPr>
          <p:cNvPr id="13" name="CuadroTexto 12">
            <a:extLst>
              <a:ext uri="{FF2B5EF4-FFF2-40B4-BE49-F238E27FC236}">
                <a16:creationId xmlns:a16="http://schemas.microsoft.com/office/drawing/2014/main" id="{3A2A158F-B834-402D-A95E-E9B5E8D8A6F5}"/>
              </a:ext>
            </a:extLst>
          </p:cNvPr>
          <p:cNvSpPr txBox="1"/>
          <p:nvPr/>
        </p:nvSpPr>
        <p:spPr>
          <a:xfrm>
            <a:off x="8598443" y="4978331"/>
            <a:ext cx="247148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rPr>
              <a:t>O puede ser 0 que significa que la póliza es</a:t>
            </a:r>
            <a:r>
              <a:rPr lang="es-ES" sz="2000" b="1" dirty="0">
                <a:solidFill>
                  <a:schemeClr val="dk1"/>
                </a:solidFill>
                <a:latin typeface="Montserrat"/>
              </a:rPr>
              <a:t> concentrada</a:t>
            </a:r>
            <a:endParaRPr lang="es-MX" sz="2000" b="1" dirty="0">
              <a:solidFill>
                <a:schemeClr val="dk1"/>
              </a:solidFill>
              <a:latin typeface="Montserrat"/>
            </a:endParaRPr>
          </a:p>
        </p:txBody>
      </p:sp>
      <p:cxnSp>
        <p:nvCxnSpPr>
          <p:cNvPr id="14" name="Conector: angular 13">
            <a:extLst>
              <a:ext uri="{FF2B5EF4-FFF2-40B4-BE49-F238E27FC236}">
                <a16:creationId xmlns:a16="http://schemas.microsoft.com/office/drawing/2014/main" id="{68CC6E75-0312-417B-A5EE-D5DECA580765}"/>
              </a:ext>
            </a:extLst>
          </p:cNvPr>
          <p:cNvCxnSpPr>
            <a:stCxn id="8" idx="1"/>
            <a:endCxn id="10" idx="0"/>
          </p:cNvCxnSpPr>
          <p:nvPr/>
        </p:nvCxnSpPr>
        <p:spPr>
          <a:xfrm rot="10800000" flipV="1">
            <a:off x="6561721" y="3919440"/>
            <a:ext cx="528891" cy="104450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angular 14">
            <a:extLst>
              <a:ext uri="{FF2B5EF4-FFF2-40B4-BE49-F238E27FC236}">
                <a16:creationId xmlns:a16="http://schemas.microsoft.com/office/drawing/2014/main" id="{C34D5EA8-888A-4B59-8A08-AEA435062029}"/>
              </a:ext>
            </a:extLst>
          </p:cNvPr>
          <p:cNvCxnSpPr>
            <a:cxnSpLocks/>
            <a:stCxn id="8" idx="3"/>
            <a:endCxn id="13" idx="0"/>
          </p:cNvCxnSpPr>
          <p:nvPr/>
        </p:nvCxnSpPr>
        <p:spPr>
          <a:xfrm>
            <a:off x="9550983" y="3919441"/>
            <a:ext cx="283202" cy="1058890"/>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755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01386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Sexo = M </a:t>
            </a:r>
            <a:r>
              <a:rPr lang="es-ES" sz="2000" b="1" dirty="0" err="1"/>
              <a:t>ó</a:t>
            </a:r>
            <a:r>
              <a:rPr lang="es-ES" sz="2000" b="1" dirty="0"/>
              <a:t> Sexo= F</a:t>
            </a:r>
          </a:p>
          <a:p>
            <a:pPr marL="0" indent="0" algn="ctr">
              <a:buNone/>
            </a:pPr>
            <a:endParaRPr lang="es-ES" sz="2000" b="1"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Sexo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13" name="Marcador de contenido 2">
            <a:extLst>
              <a:ext uri="{FF2B5EF4-FFF2-40B4-BE49-F238E27FC236}">
                <a16:creationId xmlns:a16="http://schemas.microsoft.com/office/drawing/2014/main" id="{7F200D7C-340A-4F21-ABB5-69F9B8641D35}"/>
              </a:ext>
            </a:extLst>
          </p:cNvPr>
          <p:cNvSpPr txBox="1">
            <a:spLocks/>
          </p:cNvSpPr>
          <p:nvPr/>
        </p:nvSpPr>
        <p:spPr>
          <a:xfrm>
            <a:off x="5782502" y="4621404"/>
            <a:ext cx="1246039" cy="656668"/>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Masculino</a:t>
            </a:r>
            <a:endParaRPr lang="es-MX" sz="1600" dirty="0"/>
          </a:p>
        </p:txBody>
      </p:sp>
      <p:sp>
        <p:nvSpPr>
          <p:cNvPr id="14" name="Marcador de contenido 2">
            <a:extLst>
              <a:ext uri="{FF2B5EF4-FFF2-40B4-BE49-F238E27FC236}">
                <a16:creationId xmlns:a16="http://schemas.microsoft.com/office/drawing/2014/main" id="{22BCB05C-2987-47BB-90DC-C2C19D4DAE3B}"/>
              </a:ext>
            </a:extLst>
          </p:cNvPr>
          <p:cNvSpPr txBox="1">
            <a:spLocks/>
          </p:cNvSpPr>
          <p:nvPr/>
        </p:nvSpPr>
        <p:spPr>
          <a:xfrm>
            <a:off x="9534163" y="4525371"/>
            <a:ext cx="1246039" cy="739899"/>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Femenino</a:t>
            </a:r>
          </a:p>
        </p:txBody>
      </p:sp>
      <p:sp>
        <p:nvSpPr>
          <p:cNvPr id="15" name="Rombo 14">
            <a:extLst>
              <a:ext uri="{FF2B5EF4-FFF2-40B4-BE49-F238E27FC236}">
                <a16:creationId xmlns:a16="http://schemas.microsoft.com/office/drawing/2014/main" id="{6448BC5D-4E13-4186-9EFF-4B1E20CBB572}"/>
              </a:ext>
            </a:extLst>
          </p:cNvPr>
          <p:cNvSpPr/>
          <p:nvPr/>
        </p:nvSpPr>
        <p:spPr>
          <a:xfrm>
            <a:off x="7589844" y="3055129"/>
            <a:ext cx="1683682" cy="1263224"/>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5" name="Marcador de contenido 2">
            <a:extLst>
              <a:ext uri="{FF2B5EF4-FFF2-40B4-BE49-F238E27FC236}">
                <a16:creationId xmlns:a16="http://schemas.microsoft.com/office/drawing/2014/main" id="{2627D86C-DC44-417E-AB1D-2A39645732F7}"/>
              </a:ext>
            </a:extLst>
          </p:cNvPr>
          <p:cNvSpPr txBox="1">
            <a:spLocks/>
          </p:cNvSpPr>
          <p:nvPr/>
        </p:nvSpPr>
        <p:spPr>
          <a:xfrm>
            <a:off x="6046718" y="4288054"/>
            <a:ext cx="567825" cy="41413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Es</a:t>
            </a:r>
          </a:p>
        </p:txBody>
      </p:sp>
      <p:sp>
        <p:nvSpPr>
          <p:cNvPr id="26" name="Marcador de contenido 2">
            <a:extLst>
              <a:ext uri="{FF2B5EF4-FFF2-40B4-BE49-F238E27FC236}">
                <a16:creationId xmlns:a16="http://schemas.microsoft.com/office/drawing/2014/main" id="{2542F3AE-894B-4206-B94E-B2CE3BDC5DDC}"/>
              </a:ext>
            </a:extLst>
          </p:cNvPr>
          <p:cNvSpPr txBox="1">
            <a:spLocks/>
          </p:cNvSpPr>
          <p:nvPr/>
        </p:nvSpPr>
        <p:spPr>
          <a:xfrm>
            <a:off x="9474116" y="4229229"/>
            <a:ext cx="567825" cy="41413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Es</a:t>
            </a:r>
          </a:p>
        </p:txBody>
      </p:sp>
      <p:sp>
        <p:nvSpPr>
          <p:cNvPr id="8" name="Marcador de contenido 2">
            <a:extLst>
              <a:ext uri="{FF2B5EF4-FFF2-40B4-BE49-F238E27FC236}">
                <a16:creationId xmlns:a16="http://schemas.microsoft.com/office/drawing/2014/main" id="{5E5A46C2-B756-4CB6-B2F5-E9951AE757B4}"/>
              </a:ext>
            </a:extLst>
          </p:cNvPr>
          <p:cNvSpPr txBox="1">
            <a:spLocks/>
          </p:cNvSpPr>
          <p:nvPr/>
        </p:nvSpPr>
        <p:spPr>
          <a:xfrm>
            <a:off x="7846015" y="3267851"/>
            <a:ext cx="1171340" cy="80114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Sexo</a:t>
            </a:r>
          </a:p>
        </p:txBody>
      </p:sp>
      <p:cxnSp>
        <p:nvCxnSpPr>
          <p:cNvPr id="3" name="Conector: angular 2">
            <a:extLst>
              <a:ext uri="{FF2B5EF4-FFF2-40B4-BE49-F238E27FC236}">
                <a16:creationId xmlns:a16="http://schemas.microsoft.com/office/drawing/2014/main" id="{2C3B6834-7E66-456D-89E9-15D9CB6A7358}"/>
              </a:ext>
            </a:extLst>
          </p:cNvPr>
          <p:cNvCxnSpPr>
            <a:stCxn id="15" idx="2"/>
            <a:endCxn id="13" idx="3"/>
          </p:cNvCxnSpPr>
          <p:nvPr/>
        </p:nvCxnSpPr>
        <p:spPr>
          <a:xfrm rot="5400000">
            <a:off x="7414421" y="3932473"/>
            <a:ext cx="631385" cy="140314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ector: angular 19">
            <a:extLst>
              <a:ext uri="{FF2B5EF4-FFF2-40B4-BE49-F238E27FC236}">
                <a16:creationId xmlns:a16="http://schemas.microsoft.com/office/drawing/2014/main" id="{0AE63A38-815A-4298-9550-1C6A7C366D0C}"/>
              </a:ext>
            </a:extLst>
          </p:cNvPr>
          <p:cNvCxnSpPr>
            <a:cxnSpLocks/>
            <a:stCxn id="15" idx="2"/>
            <a:endCxn id="14" idx="1"/>
          </p:cNvCxnSpPr>
          <p:nvPr/>
        </p:nvCxnSpPr>
        <p:spPr>
          <a:xfrm rot="16200000" flipH="1">
            <a:off x="8694440" y="4055598"/>
            <a:ext cx="576968" cy="110247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4491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reclamación = I </a:t>
            </a:r>
            <a:r>
              <a:rPr lang="es-ES" sz="2000" b="1" dirty="0" err="1"/>
              <a:t>ó</a:t>
            </a:r>
            <a:r>
              <a:rPr lang="es-ES" sz="2000" b="1" dirty="0"/>
              <a:t> Tipo de reclamación= C</a:t>
            </a:r>
          </a:p>
          <a:p>
            <a:pPr marL="0" indent="0" algn="ctr">
              <a:buNone/>
            </a:pPr>
            <a:endParaRPr lang="es-ES" sz="2000" b="1" dirty="0"/>
          </a:p>
          <a:p>
            <a:pPr marL="0" indent="0" algn="ctr">
              <a:buNone/>
            </a:pPr>
            <a:endParaRPr lang="es-ES" sz="2000" dirty="0"/>
          </a:p>
          <a:p>
            <a:pPr marL="0" indent="0">
              <a:buNone/>
            </a:pPr>
            <a:r>
              <a:rPr lang="es-ES" sz="2000" dirty="0"/>
              <a:t>El Tipo de reclamación </a:t>
            </a:r>
            <a:r>
              <a:rPr lang="es-ES" sz="2000" b="1" dirty="0"/>
              <a:t>deberá</a:t>
            </a:r>
            <a:r>
              <a:rPr lang="es-ES" sz="2000" dirty="0"/>
              <a:t> ser Completo (C) o Inicial (I). </a:t>
            </a:r>
            <a:endParaRPr lang="es-MX"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reclamación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37371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182325"/>
            <a:ext cx="6560887" cy="197638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I </a:t>
            </a:r>
            <a:r>
              <a:rPr lang="es-ES" sz="2000" b="1" dirty="0" err="1"/>
              <a:t>ó</a:t>
            </a:r>
            <a:r>
              <a:rPr lang="es-ES" sz="2000" b="1" dirty="0"/>
              <a:t> Tipo de Seguro = F</a:t>
            </a:r>
          </a:p>
          <a:p>
            <a:pPr marL="0" indent="0" algn="ctr">
              <a:buNone/>
            </a:pPr>
            <a:endParaRPr lang="es-ES" sz="2000" b="1" dirty="0"/>
          </a:p>
          <a:p>
            <a:pPr marL="0" indent="0" algn="ctr">
              <a:buNone/>
            </a:pPr>
            <a:endParaRPr lang="es-ES" sz="2000" b="1" dirty="0"/>
          </a:p>
          <a:p>
            <a:pPr marL="0" indent="0">
              <a:buNone/>
            </a:pPr>
            <a:r>
              <a:rPr lang="es-ES" sz="2000" dirty="0"/>
              <a:t>En Gastos médicos individual el tipo de seguro </a:t>
            </a:r>
            <a:r>
              <a:rPr lang="es-ES" sz="2000" b="1" dirty="0"/>
              <a:t>deberá</a:t>
            </a:r>
            <a:r>
              <a:rPr lang="es-ES" sz="2000" dirty="0"/>
              <a:t> ser Individual (I) o Familiar (F).</a:t>
            </a:r>
          </a:p>
          <a:p>
            <a:pPr marL="0" indent="0" algn="ctr">
              <a:buNone/>
            </a:pPr>
            <a:endParaRPr lang="es-ES" sz="2000" b="1" dirty="0"/>
          </a:p>
          <a:p>
            <a:pPr marL="0" indent="0" algn="ctr">
              <a:buNone/>
            </a:pPr>
            <a:endParaRPr lang="es-ES" sz="2000" b="1" dirty="0"/>
          </a:p>
          <a:p>
            <a:pPr marL="0" indent="0" algn="ctr">
              <a:buNone/>
            </a:pPr>
            <a:endParaRPr lang="es-ES" sz="2000"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68615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3037202"/>
            <a:ext cx="6560887" cy="3276600"/>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C</a:t>
            </a:r>
          </a:p>
          <a:p>
            <a:pPr marL="0" indent="0" algn="ctr">
              <a:buNone/>
            </a:pPr>
            <a:endParaRPr lang="es-ES" sz="2000" b="1" dirty="0"/>
          </a:p>
          <a:p>
            <a:pPr marL="0" indent="0">
              <a:buNone/>
            </a:pPr>
            <a:endParaRPr lang="es-ES" sz="2000" dirty="0"/>
          </a:p>
          <a:p>
            <a:pPr marL="0" indent="0">
              <a:buNone/>
            </a:pPr>
            <a:endParaRPr lang="es-ES" sz="2000" dirty="0"/>
          </a:p>
          <a:p>
            <a:pPr marL="0" indent="0">
              <a:buNone/>
            </a:pPr>
            <a:r>
              <a:rPr lang="es-ES" sz="2000" dirty="0"/>
              <a:t>El tipo de seguro </a:t>
            </a:r>
            <a:r>
              <a:rPr lang="es-ES" sz="2000" b="1" dirty="0"/>
              <a:t>deberá</a:t>
            </a:r>
            <a:r>
              <a:rPr lang="es-ES" sz="2000" dirty="0"/>
              <a:t> identificarse con la clave C que significa Colectivo.</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615651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7479" y="2697568"/>
            <a:ext cx="6560887" cy="294590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I </a:t>
            </a:r>
            <a:r>
              <a:rPr lang="es-ES" sz="2000" b="1" dirty="0" err="1"/>
              <a:t>ó</a:t>
            </a:r>
            <a:r>
              <a:rPr lang="es-ES" sz="2000" b="1" dirty="0"/>
              <a:t> Tipo de Seguro = P</a:t>
            </a:r>
          </a:p>
          <a:p>
            <a:pPr marL="0" indent="0" algn="ctr">
              <a:buNone/>
            </a:pPr>
            <a:endParaRPr lang="es-ES" sz="2000" b="1" dirty="0"/>
          </a:p>
          <a:p>
            <a:pPr marL="0" indent="0" algn="ctr">
              <a:buNone/>
            </a:pPr>
            <a:endParaRPr lang="es-ES" sz="2000" b="1" dirty="0"/>
          </a:p>
          <a:p>
            <a:pPr marL="0" indent="0">
              <a:buNone/>
            </a:pPr>
            <a:r>
              <a:rPr lang="es-ES" sz="2000" dirty="0"/>
              <a:t>En accidentes personales individuales el tipo de seguro </a:t>
            </a:r>
            <a:r>
              <a:rPr lang="es-ES" sz="2000" b="1" dirty="0"/>
              <a:t>deberá</a:t>
            </a:r>
            <a:r>
              <a:rPr lang="es-ES" sz="2000" dirty="0"/>
              <a:t> ser Individual (I) o Corto plazo (P).</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810848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dirty="0"/>
              <a:t>Gastos médicos colectivos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dirty="0"/>
              <a:t>Accidentes personales individuales</a:t>
            </a:r>
          </a:p>
          <a:p>
            <a:pPr marL="520700" indent="-342900">
              <a:spcBef>
                <a:spcPts val="0"/>
              </a:spcBef>
              <a:buFont typeface="Courier New" panose="02070309020205020404" pitchFamily="49" charset="0"/>
              <a:buChar char="o"/>
            </a:pPr>
            <a:endParaRPr lang="es-MX" sz="2000"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40353" y="2089916"/>
            <a:ext cx="6560887" cy="916701"/>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C </a:t>
            </a:r>
            <a:r>
              <a:rPr lang="es-ES" sz="2000" b="1" dirty="0" err="1"/>
              <a:t>ó</a:t>
            </a:r>
            <a:r>
              <a:rPr lang="es-ES" sz="2000" b="1" dirty="0"/>
              <a:t> Tipo de Seguro = E </a:t>
            </a:r>
            <a:r>
              <a:rPr lang="es-ES" sz="2000" b="1" dirty="0" err="1"/>
              <a:t>ó</a:t>
            </a:r>
            <a:r>
              <a:rPr lang="es-ES" sz="2000" b="1" dirty="0"/>
              <a:t> Tipo de Seguro = P</a:t>
            </a:r>
          </a:p>
          <a:p>
            <a:pPr marL="0" indent="0" algn="ctr">
              <a:buNone/>
            </a:pPr>
            <a:endParaRPr lang="es-ES" sz="2000" b="1"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Diagrama de flujo: decisión 7">
            <a:extLst>
              <a:ext uri="{FF2B5EF4-FFF2-40B4-BE49-F238E27FC236}">
                <a16:creationId xmlns:a16="http://schemas.microsoft.com/office/drawing/2014/main" id="{85CAE3F1-37A4-49DE-861B-2A892131C646}"/>
              </a:ext>
            </a:extLst>
          </p:cNvPr>
          <p:cNvSpPr/>
          <p:nvPr/>
        </p:nvSpPr>
        <p:spPr>
          <a:xfrm>
            <a:off x="7090611" y="3267730"/>
            <a:ext cx="2460372" cy="1303421"/>
          </a:xfrm>
          <a:prstGeom prst="flowChartDecisio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CuadroTexto 8">
            <a:extLst>
              <a:ext uri="{FF2B5EF4-FFF2-40B4-BE49-F238E27FC236}">
                <a16:creationId xmlns:a16="http://schemas.microsoft.com/office/drawing/2014/main" id="{BE955B72-00B5-49AB-842C-56F72676D1FB}"/>
              </a:ext>
            </a:extLst>
          </p:cNvPr>
          <p:cNvSpPr txBox="1"/>
          <p:nvPr/>
        </p:nvSpPr>
        <p:spPr>
          <a:xfrm>
            <a:off x="7316683" y="3628673"/>
            <a:ext cx="2008228" cy="707886"/>
          </a:xfrm>
          <a:prstGeom prst="rect">
            <a:avLst/>
          </a:prstGeom>
          <a:noFill/>
        </p:spPr>
        <p:txBody>
          <a:bodyPr wrap="square" rtlCol="0">
            <a:spAutoFit/>
          </a:bodyPr>
          <a:lstStyle/>
          <a:p>
            <a:pPr algn="ctr"/>
            <a:r>
              <a:rPr lang="es-ES" sz="2000" b="1" dirty="0">
                <a:solidFill>
                  <a:schemeClr val="dk1"/>
                </a:solidFill>
                <a:latin typeface="Montserrat"/>
              </a:rPr>
              <a:t>Tipo de seguro</a:t>
            </a:r>
            <a:endParaRPr lang="es-MX" sz="2000" b="1" dirty="0">
              <a:solidFill>
                <a:schemeClr val="dk1"/>
              </a:solidFill>
              <a:latin typeface="Montserrat"/>
            </a:endParaRPr>
          </a:p>
        </p:txBody>
      </p:sp>
      <p:sp>
        <p:nvSpPr>
          <p:cNvPr id="10" name="CuadroTexto 9">
            <a:extLst>
              <a:ext uri="{FF2B5EF4-FFF2-40B4-BE49-F238E27FC236}">
                <a16:creationId xmlns:a16="http://schemas.microsoft.com/office/drawing/2014/main" id="{74FA12DE-87C7-431A-B096-2AACC9DF3BE5}"/>
              </a:ext>
            </a:extLst>
          </p:cNvPr>
          <p:cNvSpPr txBox="1"/>
          <p:nvPr/>
        </p:nvSpPr>
        <p:spPr>
          <a:xfrm>
            <a:off x="4924045" y="5239940"/>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sym typeface="Montserrat"/>
              </a:rPr>
              <a:t>C = Colectivo</a:t>
            </a:r>
            <a:endParaRPr lang="es-MX" sz="2000" b="1" dirty="0">
              <a:solidFill>
                <a:schemeClr val="dk1"/>
              </a:solidFill>
              <a:latin typeface="Montserrat"/>
              <a:sym typeface="Montserrat"/>
            </a:endParaRPr>
          </a:p>
        </p:txBody>
      </p:sp>
      <p:sp>
        <p:nvSpPr>
          <p:cNvPr id="13" name="CuadroTexto 12">
            <a:extLst>
              <a:ext uri="{FF2B5EF4-FFF2-40B4-BE49-F238E27FC236}">
                <a16:creationId xmlns:a16="http://schemas.microsoft.com/office/drawing/2014/main" id="{CA3C69E1-FAA5-441F-BFA4-5DD662F11D9D}"/>
              </a:ext>
            </a:extLst>
          </p:cNvPr>
          <p:cNvSpPr txBox="1"/>
          <p:nvPr/>
        </p:nvSpPr>
        <p:spPr>
          <a:xfrm>
            <a:off x="7095542" y="6031987"/>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latin typeface="Montserrat"/>
              </a:rPr>
              <a:t>E = Escolares</a:t>
            </a:r>
            <a:endParaRPr lang="es-MX" sz="2000" dirty="0">
              <a:solidFill>
                <a:schemeClr val="dk1"/>
              </a:solidFill>
              <a:latin typeface="Montserrat"/>
            </a:endParaRPr>
          </a:p>
        </p:txBody>
      </p:sp>
      <p:cxnSp>
        <p:nvCxnSpPr>
          <p:cNvPr id="14" name="Conector: angular 13">
            <a:extLst>
              <a:ext uri="{FF2B5EF4-FFF2-40B4-BE49-F238E27FC236}">
                <a16:creationId xmlns:a16="http://schemas.microsoft.com/office/drawing/2014/main" id="{616BFA20-99F1-43AB-B279-20D912F78171}"/>
              </a:ext>
            </a:extLst>
          </p:cNvPr>
          <p:cNvCxnSpPr>
            <a:cxnSpLocks/>
            <a:stCxn id="8" idx="2"/>
            <a:endCxn id="10" idx="0"/>
          </p:cNvCxnSpPr>
          <p:nvPr/>
        </p:nvCxnSpPr>
        <p:spPr>
          <a:xfrm rot="5400000">
            <a:off x="6905898" y="3825040"/>
            <a:ext cx="668789" cy="2161010"/>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uadroTexto 15">
            <a:extLst>
              <a:ext uri="{FF2B5EF4-FFF2-40B4-BE49-F238E27FC236}">
                <a16:creationId xmlns:a16="http://schemas.microsoft.com/office/drawing/2014/main" id="{962A9DBB-BB90-4DD7-927B-639B7EEFC573}"/>
              </a:ext>
            </a:extLst>
          </p:cNvPr>
          <p:cNvSpPr txBox="1"/>
          <p:nvPr/>
        </p:nvSpPr>
        <p:spPr>
          <a:xfrm>
            <a:off x="9383823" y="5222862"/>
            <a:ext cx="24714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chemeClr val="dk1"/>
                </a:solidFill>
                <a:latin typeface="Montserrat"/>
              </a:rPr>
              <a:t>P = Corto </a:t>
            </a:r>
            <a:r>
              <a:rPr lang="es-ES" sz="2000" dirty="0" err="1">
                <a:solidFill>
                  <a:schemeClr val="dk1"/>
                </a:solidFill>
                <a:latin typeface="Montserrat"/>
              </a:rPr>
              <a:t>Plzo</a:t>
            </a:r>
            <a:endParaRPr lang="es-MX" sz="2000" dirty="0">
              <a:solidFill>
                <a:schemeClr val="dk1"/>
              </a:solidFill>
              <a:latin typeface="Montserrat"/>
            </a:endParaRPr>
          </a:p>
        </p:txBody>
      </p:sp>
      <p:cxnSp>
        <p:nvCxnSpPr>
          <p:cNvPr id="19" name="Conector: angular 18">
            <a:extLst>
              <a:ext uri="{FF2B5EF4-FFF2-40B4-BE49-F238E27FC236}">
                <a16:creationId xmlns:a16="http://schemas.microsoft.com/office/drawing/2014/main" id="{B4DC456A-439C-45CA-AD6A-F0E93EFD5233}"/>
              </a:ext>
            </a:extLst>
          </p:cNvPr>
          <p:cNvCxnSpPr>
            <a:cxnSpLocks/>
            <a:stCxn id="8" idx="2"/>
            <a:endCxn id="13" idx="0"/>
          </p:cNvCxnSpPr>
          <p:nvPr/>
        </p:nvCxnSpPr>
        <p:spPr>
          <a:xfrm rot="16200000" flipH="1">
            <a:off x="7595622" y="5296325"/>
            <a:ext cx="1460836" cy="10487"/>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ector: angular 21">
            <a:extLst>
              <a:ext uri="{FF2B5EF4-FFF2-40B4-BE49-F238E27FC236}">
                <a16:creationId xmlns:a16="http://schemas.microsoft.com/office/drawing/2014/main" id="{AE5908CD-C2D9-40CD-AB66-34A444C13A04}"/>
              </a:ext>
            </a:extLst>
          </p:cNvPr>
          <p:cNvCxnSpPr>
            <a:cxnSpLocks/>
            <a:stCxn id="8" idx="2"/>
            <a:endCxn id="16" idx="0"/>
          </p:cNvCxnSpPr>
          <p:nvPr/>
        </p:nvCxnSpPr>
        <p:spPr>
          <a:xfrm rot="16200000" flipH="1">
            <a:off x="9144326" y="3747622"/>
            <a:ext cx="651711" cy="2298768"/>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0487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1"/>
            <a:ext cx="6560887" cy="620096"/>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alta &lt;= Fecha de baja</a:t>
            </a:r>
          </a:p>
          <a:p>
            <a:pPr marL="0" indent="0" algn="ctr">
              <a:buNone/>
            </a:pPr>
            <a:endParaRPr lang="es-ES" sz="2000" b="1" dirty="0"/>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alta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ADF100AB-F8C7-40E1-9971-7B7EDAA76F52}"/>
              </a:ext>
            </a:extLst>
          </p:cNvPr>
          <p:cNvCxnSpPr>
            <a:cxnSpLocks/>
          </p:cNvCxnSpPr>
          <p:nvPr/>
        </p:nvCxnSpPr>
        <p:spPr>
          <a:xfrm>
            <a:off x="5030950" y="554676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F7E057A-E3A1-4346-9E09-FE5BF7B35AF6}"/>
              </a:ext>
            </a:extLst>
          </p:cNvPr>
          <p:cNvCxnSpPr>
            <a:cxnSpLocks/>
          </p:cNvCxnSpPr>
          <p:nvPr/>
        </p:nvCxnSpPr>
        <p:spPr>
          <a:xfrm flipV="1">
            <a:off x="5918798" y="52771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78422255-23D5-420F-A331-96D7EBC85B8A}"/>
              </a:ext>
            </a:extLst>
          </p:cNvPr>
          <p:cNvCxnSpPr>
            <a:cxnSpLocks/>
          </p:cNvCxnSpPr>
          <p:nvPr/>
        </p:nvCxnSpPr>
        <p:spPr>
          <a:xfrm flipH="1" flipV="1">
            <a:off x="8954536" y="5229210"/>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D6B04349-27C0-47E2-BF84-41F2A60CE590}"/>
              </a:ext>
            </a:extLst>
          </p:cNvPr>
          <p:cNvCxnSpPr>
            <a:cxnSpLocks/>
          </p:cNvCxnSpPr>
          <p:nvPr/>
        </p:nvCxnSpPr>
        <p:spPr>
          <a:xfrm flipH="1" flipV="1">
            <a:off x="10914715" y="5303632"/>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7431EA0-2B4A-4224-AA37-36DE2BD25646}"/>
              </a:ext>
            </a:extLst>
          </p:cNvPr>
          <p:cNvCxnSpPr>
            <a:cxnSpLocks/>
          </p:cNvCxnSpPr>
          <p:nvPr/>
        </p:nvCxnSpPr>
        <p:spPr>
          <a:xfrm flipV="1">
            <a:off x="10950307" y="5568078"/>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33645D32-CC23-4DB7-8A80-4C41E8852A49}"/>
              </a:ext>
            </a:extLst>
          </p:cNvPr>
          <p:cNvSpPr txBox="1">
            <a:spLocks/>
          </p:cNvSpPr>
          <p:nvPr/>
        </p:nvSpPr>
        <p:spPr>
          <a:xfrm>
            <a:off x="5303313" y="564344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17" name="Conector recto 16">
            <a:extLst>
              <a:ext uri="{FF2B5EF4-FFF2-40B4-BE49-F238E27FC236}">
                <a16:creationId xmlns:a16="http://schemas.microsoft.com/office/drawing/2014/main" id="{FF0F7A95-6F95-4661-B723-D4476707BCA8}"/>
              </a:ext>
            </a:extLst>
          </p:cNvPr>
          <p:cNvCxnSpPr>
            <a:cxnSpLocks/>
          </p:cNvCxnSpPr>
          <p:nvPr/>
        </p:nvCxnSpPr>
        <p:spPr>
          <a:xfrm flipV="1">
            <a:off x="7474759" y="524507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2CF5523C-31F2-4C57-9DE7-73BEBAD0F1B4}"/>
              </a:ext>
            </a:extLst>
          </p:cNvPr>
          <p:cNvCxnSpPr>
            <a:cxnSpLocks/>
          </p:cNvCxnSpPr>
          <p:nvPr/>
        </p:nvCxnSpPr>
        <p:spPr>
          <a:xfrm flipH="1" flipV="1">
            <a:off x="10258240" y="5258506"/>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BE97E41D-D54B-4E07-ABA0-464085F663E6}"/>
              </a:ext>
            </a:extLst>
          </p:cNvPr>
          <p:cNvSpPr txBox="1">
            <a:spLocks/>
          </p:cNvSpPr>
          <p:nvPr/>
        </p:nvSpPr>
        <p:spPr>
          <a:xfrm>
            <a:off x="9567025" y="561687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sp>
        <p:nvSpPr>
          <p:cNvPr id="20" name="Marcador de contenido 2">
            <a:extLst>
              <a:ext uri="{FF2B5EF4-FFF2-40B4-BE49-F238E27FC236}">
                <a16:creationId xmlns:a16="http://schemas.microsoft.com/office/drawing/2014/main" id="{69AAF75E-722A-4B21-A33A-88934757071F}"/>
              </a:ext>
            </a:extLst>
          </p:cNvPr>
          <p:cNvSpPr txBox="1">
            <a:spLocks/>
          </p:cNvSpPr>
          <p:nvPr/>
        </p:nvSpPr>
        <p:spPr>
          <a:xfrm>
            <a:off x="6775014" y="5147077"/>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1" name="Marcador de contenido 2">
            <a:extLst>
              <a:ext uri="{FF2B5EF4-FFF2-40B4-BE49-F238E27FC236}">
                <a16:creationId xmlns:a16="http://schemas.microsoft.com/office/drawing/2014/main" id="{AE4A2038-39F1-43F7-B038-DB61436486A3}"/>
              </a:ext>
            </a:extLst>
          </p:cNvPr>
          <p:cNvSpPr txBox="1">
            <a:spLocks/>
          </p:cNvSpPr>
          <p:nvPr/>
        </p:nvSpPr>
        <p:spPr>
          <a:xfrm>
            <a:off x="8367679" y="513987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2" name="Marcador de contenido 2">
            <a:extLst>
              <a:ext uri="{FF2B5EF4-FFF2-40B4-BE49-F238E27FC236}">
                <a16:creationId xmlns:a16="http://schemas.microsoft.com/office/drawing/2014/main" id="{54424396-B15C-413D-A1EA-468E95C614DD}"/>
              </a:ext>
            </a:extLst>
          </p:cNvPr>
          <p:cNvSpPr txBox="1">
            <a:spLocks/>
          </p:cNvSpPr>
          <p:nvPr/>
        </p:nvSpPr>
        <p:spPr>
          <a:xfrm>
            <a:off x="9651084" y="513558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3" name="Marcador de contenido 2">
            <a:extLst>
              <a:ext uri="{FF2B5EF4-FFF2-40B4-BE49-F238E27FC236}">
                <a16:creationId xmlns:a16="http://schemas.microsoft.com/office/drawing/2014/main" id="{623EE672-B411-4B23-A79B-B9E084A9CCCC}"/>
              </a:ext>
            </a:extLst>
          </p:cNvPr>
          <p:cNvSpPr txBox="1">
            <a:spLocks/>
          </p:cNvSpPr>
          <p:nvPr/>
        </p:nvSpPr>
        <p:spPr>
          <a:xfrm>
            <a:off x="5030950" y="5128117"/>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5" name="Imagen 24">
            <a:extLst>
              <a:ext uri="{FF2B5EF4-FFF2-40B4-BE49-F238E27FC236}">
                <a16:creationId xmlns:a16="http://schemas.microsoft.com/office/drawing/2014/main" id="{266E3347-57E0-463F-96CC-2F7E34512E2C}"/>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728128" y="2780601"/>
            <a:ext cx="771175" cy="791333"/>
          </a:xfrm>
          <a:prstGeom prst="rect">
            <a:avLst/>
          </a:prstGeom>
        </p:spPr>
      </p:pic>
      <p:pic>
        <p:nvPicPr>
          <p:cNvPr id="26" name="Imagen 25">
            <a:extLst>
              <a:ext uri="{FF2B5EF4-FFF2-40B4-BE49-F238E27FC236}">
                <a16:creationId xmlns:a16="http://schemas.microsoft.com/office/drawing/2014/main" id="{58A5DD1D-C3FB-4CD8-9F8E-DCF74E042BED}"/>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69989" y="4710255"/>
            <a:ext cx="875816" cy="846061"/>
          </a:xfrm>
          <a:prstGeom prst="rect">
            <a:avLst/>
          </a:prstGeom>
        </p:spPr>
      </p:pic>
      <p:cxnSp>
        <p:nvCxnSpPr>
          <p:cNvPr id="27" name="Conector recto 26">
            <a:extLst>
              <a:ext uri="{FF2B5EF4-FFF2-40B4-BE49-F238E27FC236}">
                <a16:creationId xmlns:a16="http://schemas.microsoft.com/office/drawing/2014/main" id="{19D4B39B-0F6E-4E47-AE2B-D5F86C8B0430}"/>
              </a:ext>
            </a:extLst>
          </p:cNvPr>
          <p:cNvCxnSpPr>
            <a:cxnSpLocks/>
          </p:cNvCxnSpPr>
          <p:nvPr/>
        </p:nvCxnSpPr>
        <p:spPr>
          <a:xfrm>
            <a:off x="5030950" y="3594780"/>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10D1B15-4139-453D-A9F3-66DE0FC4B1C6}"/>
              </a:ext>
            </a:extLst>
          </p:cNvPr>
          <p:cNvCxnSpPr>
            <a:cxnSpLocks/>
          </p:cNvCxnSpPr>
          <p:nvPr/>
        </p:nvCxnSpPr>
        <p:spPr>
          <a:xfrm flipV="1">
            <a:off x="5910868" y="334445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035E6F5-294F-4F48-AEB6-3D3BA5CD9067}"/>
              </a:ext>
            </a:extLst>
          </p:cNvPr>
          <p:cNvCxnSpPr>
            <a:cxnSpLocks/>
          </p:cNvCxnSpPr>
          <p:nvPr/>
        </p:nvCxnSpPr>
        <p:spPr>
          <a:xfrm flipH="1" flipV="1">
            <a:off x="8946606" y="329654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FB43AA0D-C3A3-400E-AFCD-C5F3C20089C7}"/>
              </a:ext>
            </a:extLst>
          </p:cNvPr>
          <p:cNvCxnSpPr>
            <a:cxnSpLocks/>
          </p:cNvCxnSpPr>
          <p:nvPr/>
        </p:nvCxnSpPr>
        <p:spPr>
          <a:xfrm flipH="1" flipV="1">
            <a:off x="10906785" y="3370967"/>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102A7BDA-9F05-4641-8A7F-15971BDED1B4}"/>
              </a:ext>
            </a:extLst>
          </p:cNvPr>
          <p:cNvCxnSpPr>
            <a:cxnSpLocks/>
          </p:cNvCxnSpPr>
          <p:nvPr/>
        </p:nvCxnSpPr>
        <p:spPr>
          <a:xfrm flipV="1">
            <a:off x="10942377" y="3635413"/>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2" name="Marcador de contenido 2">
            <a:extLst>
              <a:ext uri="{FF2B5EF4-FFF2-40B4-BE49-F238E27FC236}">
                <a16:creationId xmlns:a16="http://schemas.microsoft.com/office/drawing/2014/main" id="{959166DC-6FC9-474F-ACC3-9BDA9180C9BE}"/>
              </a:ext>
            </a:extLst>
          </p:cNvPr>
          <p:cNvSpPr txBox="1">
            <a:spLocks/>
          </p:cNvSpPr>
          <p:nvPr/>
        </p:nvSpPr>
        <p:spPr>
          <a:xfrm>
            <a:off x="9567025" y="3643688"/>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33" name="Conector recto 32">
            <a:extLst>
              <a:ext uri="{FF2B5EF4-FFF2-40B4-BE49-F238E27FC236}">
                <a16:creationId xmlns:a16="http://schemas.microsoft.com/office/drawing/2014/main" id="{ABEFD0C7-58F9-4ECC-BE7F-CAA20EE973F8}"/>
              </a:ext>
            </a:extLst>
          </p:cNvPr>
          <p:cNvCxnSpPr>
            <a:cxnSpLocks/>
          </p:cNvCxnSpPr>
          <p:nvPr/>
        </p:nvCxnSpPr>
        <p:spPr>
          <a:xfrm flipV="1">
            <a:off x="7466829" y="331241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05B56A07-6BEE-4E31-B2DB-9C7DFD1568A1}"/>
              </a:ext>
            </a:extLst>
          </p:cNvPr>
          <p:cNvCxnSpPr>
            <a:cxnSpLocks/>
          </p:cNvCxnSpPr>
          <p:nvPr/>
        </p:nvCxnSpPr>
        <p:spPr>
          <a:xfrm flipH="1" flipV="1">
            <a:off x="10250310" y="3325841"/>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5" name="Marcador de contenido 2">
            <a:extLst>
              <a:ext uri="{FF2B5EF4-FFF2-40B4-BE49-F238E27FC236}">
                <a16:creationId xmlns:a16="http://schemas.microsoft.com/office/drawing/2014/main" id="{F8698087-5EDA-4EC2-92A4-1E4CB6EC1DDD}"/>
              </a:ext>
            </a:extLst>
          </p:cNvPr>
          <p:cNvSpPr txBox="1">
            <a:spLocks/>
          </p:cNvSpPr>
          <p:nvPr/>
        </p:nvSpPr>
        <p:spPr>
          <a:xfrm>
            <a:off x="5289432" y="367321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sp>
        <p:nvSpPr>
          <p:cNvPr id="36" name="Marcador de contenido 2">
            <a:extLst>
              <a:ext uri="{FF2B5EF4-FFF2-40B4-BE49-F238E27FC236}">
                <a16:creationId xmlns:a16="http://schemas.microsoft.com/office/drawing/2014/main" id="{988E6BBC-DD29-4889-9D44-6BB1E6FDB68F}"/>
              </a:ext>
            </a:extLst>
          </p:cNvPr>
          <p:cNvSpPr txBox="1">
            <a:spLocks/>
          </p:cNvSpPr>
          <p:nvPr/>
        </p:nvSpPr>
        <p:spPr>
          <a:xfrm>
            <a:off x="6767084" y="3214412"/>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7" name="Marcador de contenido 2">
            <a:extLst>
              <a:ext uri="{FF2B5EF4-FFF2-40B4-BE49-F238E27FC236}">
                <a16:creationId xmlns:a16="http://schemas.microsoft.com/office/drawing/2014/main" id="{1244DC74-D7A0-424A-BB25-BA56F005D321}"/>
              </a:ext>
            </a:extLst>
          </p:cNvPr>
          <p:cNvSpPr txBox="1">
            <a:spLocks/>
          </p:cNvSpPr>
          <p:nvPr/>
        </p:nvSpPr>
        <p:spPr>
          <a:xfrm>
            <a:off x="8359749" y="3207214"/>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8" name="Marcador de contenido 2">
            <a:extLst>
              <a:ext uri="{FF2B5EF4-FFF2-40B4-BE49-F238E27FC236}">
                <a16:creationId xmlns:a16="http://schemas.microsoft.com/office/drawing/2014/main" id="{4E917C96-4C75-4A1E-B433-11C6805A66AC}"/>
              </a:ext>
            </a:extLst>
          </p:cNvPr>
          <p:cNvSpPr txBox="1">
            <a:spLocks/>
          </p:cNvSpPr>
          <p:nvPr/>
        </p:nvSpPr>
        <p:spPr>
          <a:xfrm>
            <a:off x="9643154" y="320292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9" name="Marcador de contenido 2">
            <a:extLst>
              <a:ext uri="{FF2B5EF4-FFF2-40B4-BE49-F238E27FC236}">
                <a16:creationId xmlns:a16="http://schemas.microsoft.com/office/drawing/2014/main" id="{6A3537E9-3C5C-45AE-AC1D-F736179EA301}"/>
              </a:ext>
            </a:extLst>
          </p:cNvPr>
          <p:cNvSpPr txBox="1">
            <a:spLocks/>
          </p:cNvSpPr>
          <p:nvPr/>
        </p:nvSpPr>
        <p:spPr>
          <a:xfrm>
            <a:off x="5023020" y="3195452"/>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40" name="Rectángulo 39">
            <a:extLst>
              <a:ext uri="{FF2B5EF4-FFF2-40B4-BE49-F238E27FC236}">
                <a16:creationId xmlns:a16="http://schemas.microsoft.com/office/drawing/2014/main" id="{73684DAC-4A62-4817-A0AE-FBC2A1A5D63C}"/>
              </a:ext>
            </a:extLst>
          </p:cNvPr>
          <p:cNvSpPr/>
          <p:nvPr/>
        </p:nvSpPr>
        <p:spPr>
          <a:xfrm>
            <a:off x="5121197" y="303568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BB1770B0-DAB8-48D5-8D1A-91E3A549655B}"/>
              </a:ext>
            </a:extLst>
          </p:cNvPr>
          <p:cNvSpPr/>
          <p:nvPr/>
        </p:nvSpPr>
        <p:spPr>
          <a:xfrm>
            <a:off x="9442060" y="308464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C017541F-3FBD-4009-87FA-73CEEC79C674}"/>
              </a:ext>
            </a:extLst>
          </p:cNvPr>
          <p:cNvSpPr/>
          <p:nvPr/>
        </p:nvSpPr>
        <p:spPr>
          <a:xfrm>
            <a:off x="5108387" y="498350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3ED15544-1147-4A67-93DC-C192FDE6525B}"/>
              </a:ext>
            </a:extLst>
          </p:cNvPr>
          <p:cNvSpPr/>
          <p:nvPr/>
        </p:nvSpPr>
        <p:spPr>
          <a:xfrm>
            <a:off x="9429250" y="503246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38365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390021" y="1306633"/>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200" dirty="0">
                <a:solidFill>
                  <a:srgbClr val="FF0000"/>
                </a:solidFill>
              </a:rPr>
              <a:t>Contactos</a:t>
            </a:r>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
        <p:nvSpPr>
          <p:cNvPr id="2" name="Google Shape;189;p6">
            <a:extLst>
              <a:ext uri="{FF2B5EF4-FFF2-40B4-BE49-F238E27FC236}">
                <a16:creationId xmlns:a16="http://schemas.microsoft.com/office/drawing/2014/main" id="{D2A285BE-29AA-45BA-8A7F-5BFAD3386FB8}"/>
              </a:ext>
            </a:extLst>
          </p:cNvPr>
          <p:cNvSpPr txBox="1">
            <a:spLocks/>
          </p:cNvSpPr>
          <p:nvPr/>
        </p:nvSpPr>
        <p:spPr>
          <a:xfrm>
            <a:off x="1629734" y="2625845"/>
            <a:ext cx="10126721" cy="11096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80000"/>
              </a:lnSpc>
              <a:spcBef>
                <a:spcPts val="0"/>
              </a:spcBef>
            </a:pPr>
            <a:r>
              <a:rPr lang="es-MX" sz="1800" b="1" dirty="0">
                <a:solidFill>
                  <a:schemeClr val="tx1"/>
                </a:solidFill>
              </a:rPr>
              <a:t>Aldo Hernández               </a:t>
            </a:r>
            <a:r>
              <a:rPr lang="es-MX" sz="1800" b="1" dirty="0">
                <a:solidFill>
                  <a:schemeClr val="tx1"/>
                </a:solidFill>
                <a:hlinkClick r:id="rId6">
                  <a:extLst>
                    <a:ext uri="{A12FA001-AC4F-418D-AE19-62706E023703}">
                      <ahyp:hlinkClr xmlns:ahyp="http://schemas.microsoft.com/office/drawing/2018/hyperlinkcolor" val="tx"/>
                    </a:ext>
                  </a:extLst>
                </a:hlinkClick>
              </a:rPr>
              <a:t>arhernandez@cnsf.gob.mx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Karina Luna                        </a:t>
            </a:r>
            <a:r>
              <a:rPr lang="es-MX" sz="1800" b="1" dirty="0">
                <a:solidFill>
                  <a:schemeClr val="tx1"/>
                </a:solidFill>
                <a:hlinkClick r:id="rId7">
                  <a:extLst>
                    <a:ext uri="{A12FA001-AC4F-418D-AE19-62706E023703}">
                      <ahyp:hlinkClr xmlns:ahyp="http://schemas.microsoft.com/office/drawing/2018/hyperlinkcolor" val="tx"/>
                    </a:ext>
                  </a:extLst>
                </a:hlinkClick>
              </a:rPr>
              <a:t>kluna@cnsf.gob.mx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Ricardo Sevilla                   </a:t>
            </a:r>
            <a:r>
              <a:rPr lang="es-MX" sz="1800" b="1" dirty="0">
                <a:solidFill>
                  <a:schemeClr val="tx1"/>
                </a:solidFill>
                <a:hlinkClick r:id="rId8">
                  <a:extLst>
                    <a:ext uri="{A12FA001-AC4F-418D-AE19-62706E023703}">
                      <ahyp:hlinkClr xmlns:ahyp="http://schemas.microsoft.com/office/drawing/2018/hyperlinkcolor" val="tx"/>
                    </a:ext>
                  </a:extLst>
                </a:hlinkClick>
              </a:rPr>
              <a:t>rsevilla@cnsf.gob.mx</a:t>
            </a:r>
            <a:endParaRPr lang="es-MX" sz="1800" b="1" dirty="0">
              <a:solidFill>
                <a:schemeClr val="tx1"/>
              </a:solidFill>
            </a:endParaRPr>
          </a:p>
          <a:p>
            <a:pPr marL="0" indent="0" algn="l">
              <a:lnSpc>
                <a:spcPct val="80000"/>
              </a:lnSpc>
              <a:spcBef>
                <a:spcPts val="0"/>
              </a:spcBef>
            </a:pPr>
            <a:endParaRPr lang="es-MX" sz="2000" b="1" dirty="0">
              <a:solidFill>
                <a:schemeClr val="tx1"/>
              </a:solidFill>
            </a:endParaRPr>
          </a:p>
          <a:p>
            <a:pPr marL="0" indent="0" algn="l">
              <a:lnSpc>
                <a:spcPct val="80000"/>
              </a:lnSpc>
              <a:spcBef>
                <a:spcPts val="0"/>
              </a:spcBef>
            </a:pPr>
            <a:endParaRPr lang="es-MX" sz="2400" dirty="0">
              <a:solidFill>
                <a:srgbClr val="FF0000"/>
              </a:solidFill>
            </a:endParaRPr>
          </a:p>
        </p:txBody>
      </p:sp>
    </p:spTree>
    <p:extLst>
      <p:ext uri="{BB962C8B-B14F-4D97-AF65-F5344CB8AC3E}">
        <p14:creationId xmlns:p14="http://schemas.microsoft.com/office/powerpoint/2010/main" val="220323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700"/>
              <a:t>¡GRACIAS!</a:t>
            </a:r>
            <a:endParaRPr/>
          </a:p>
          <a:p>
            <a:pPr marL="0" lvl="0" indent="0" algn="ctr" rtl="0">
              <a:lnSpc>
                <a:spcPct val="80000"/>
              </a:lnSpc>
              <a:spcBef>
                <a:spcPts val="1000"/>
              </a:spcBef>
              <a:spcAft>
                <a:spcPts val="0"/>
              </a:spcAft>
              <a:buClr>
                <a:srgbClr val="595959"/>
              </a:buClr>
              <a:buSzPts val="3700"/>
              <a:buNone/>
            </a:pPr>
            <a:endParaRPr sz="3700"/>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841223"/>
          </a:xfrm>
          <a:prstGeom prst="rect">
            <a:avLst/>
          </a:prstGeom>
          <a:noFill/>
          <a:ln>
            <a:noFill/>
          </a:ln>
        </p:spPr>
        <p:txBody>
          <a:bodyPr spcFirstLastPara="1" wrap="square" lIns="91425" tIns="45700" rIns="91425" bIns="45700" anchor="t" anchorCtr="0">
            <a:noAutofit/>
          </a:bodyPr>
          <a:lstStyle/>
          <a:p>
            <a:pPr marL="0" indent="0" algn="ctr">
              <a:buNone/>
            </a:pPr>
            <a:r>
              <a:rPr lang="es-ES" sz="2000" b="1"/>
              <a:t>Regla: Fecha de alta &gt;= Fecha de nacimiento</a:t>
            </a:r>
            <a:endParaRPr lang="es-ES"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alta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F9CDA5A2-E548-4ECB-8C23-F8AB5252CF45}"/>
              </a:ext>
            </a:extLst>
          </p:cNvPr>
          <p:cNvCxnSpPr>
            <a:cxnSpLocks/>
          </p:cNvCxnSpPr>
          <p:nvPr/>
        </p:nvCxnSpPr>
        <p:spPr>
          <a:xfrm>
            <a:off x="5030950" y="5546762"/>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4127A9A-115B-476C-9030-41FF269E0A77}"/>
              </a:ext>
            </a:extLst>
          </p:cNvPr>
          <p:cNvCxnSpPr>
            <a:cxnSpLocks/>
          </p:cNvCxnSpPr>
          <p:nvPr/>
        </p:nvCxnSpPr>
        <p:spPr>
          <a:xfrm flipV="1">
            <a:off x="5918798" y="527711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C5E23A6A-3B26-4601-ABEC-3FC39B15B8E8}"/>
              </a:ext>
            </a:extLst>
          </p:cNvPr>
          <p:cNvCxnSpPr>
            <a:cxnSpLocks/>
          </p:cNvCxnSpPr>
          <p:nvPr/>
        </p:nvCxnSpPr>
        <p:spPr>
          <a:xfrm flipH="1" flipV="1">
            <a:off x="8954536" y="5229210"/>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17871C0-3196-455D-9D3C-E4548311BF1A}"/>
              </a:ext>
            </a:extLst>
          </p:cNvPr>
          <p:cNvCxnSpPr>
            <a:cxnSpLocks/>
          </p:cNvCxnSpPr>
          <p:nvPr/>
        </p:nvCxnSpPr>
        <p:spPr>
          <a:xfrm flipH="1" flipV="1">
            <a:off x="10914715" y="5303632"/>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4572431-FD2F-4188-BAE3-5D50ADA7F604}"/>
              </a:ext>
            </a:extLst>
          </p:cNvPr>
          <p:cNvCxnSpPr>
            <a:cxnSpLocks/>
          </p:cNvCxnSpPr>
          <p:nvPr/>
        </p:nvCxnSpPr>
        <p:spPr>
          <a:xfrm flipV="1">
            <a:off x="10950307" y="5568078"/>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AE40C92B-DC83-4C0F-A329-543D2812FD67}"/>
              </a:ext>
            </a:extLst>
          </p:cNvPr>
          <p:cNvSpPr txBox="1">
            <a:spLocks/>
          </p:cNvSpPr>
          <p:nvPr/>
        </p:nvSpPr>
        <p:spPr>
          <a:xfrm>
            <a:off x="5303313" y="564344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cxnSp>
        <p:nvCxnSpPr>
          <p:cNvPr id="16" name="Conector recto 15">
            <a:extLst>
              <a:ext uri="{FF2B5EF4-FFF2-40B4-BE49-F238E27FC236}">
                <a16:creationId xmlns:a16="http://schemas.microsoft.com/office/drawing/2014/main" id="{1B099B3E-8B41-4B36-9AAD-2D6E5E3D755E}"/>
              </a:ext>
            </a:extLst>
          </p:cNvPr>
          <p:cNvCxnSpPr>
            <a:cxnSpLocks/>
          </p:cNvCxnSpPr>
          <p:nvPr/>
        </p:nvCxnSpPr>
        <p:spPr>
          <a:xfrm flipV="1">
            <a:off x="7474759" y="524507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5B7A5D9-F855-496B-93DE-142E0EE0105E}"/>
              </a:ext>
            </a:extLst>
          </p:cNvPr>
          <p:cNvCxnSpPr>
            <a:cxnSpLocks/>
          </p:cNvCxnSpPr>
          <p:nvPr/>
        </p:nvCxnSpPr>
        <p:spPr>
          <a:xfrm flipH="1" flipV="1">
            <a:off x="10258240" y="5258506"/>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339331F4-FE65-4C96-81B3-CF629778C854}"/>
              </a:ext>
            </a:extLst>
          </p:cNvPr>
          <p:cNvSpPr txBox="1">
            <a:spLocks/>
          </p:cNvSpPr>
          <p:nvPr/>
        </p:nvSpPr>
        <p:spPr>
          <a:xfrm>
            <a:off x="9567025" y="561687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nacimiento</a:t>
            </a:r>
          </a:p>
        </p:txBody>
      </p:sp>
      <p:sp>
        <p:nvSpPr>
          <p:cNvPr id="19" name="Marcador de contenido 2">
            <a:extLst>
              <a:ext uri="{FF2B5EF4-FFF2-40B4-BE49-F238E27FC236}">
                <a16:creationId xmlns:a16="http://schemas.microsoft.com/office/drawing/2014/main" id="{AA88D84F-7AA9-4EE9-A746-8E5168BCCDF4}"/>
              </a:ext>
            </a:extLst>
          </p:cNvPr>
          <p:cNvSpPr txBox="1">
            <a:spLocks/>
          </p:cNvSpPr>
          <p:nvPr/>
        </p:nvSpPr>
        <p:spPr>
          <a:xfrm>
            <a:off x="6775014" y="5147077"/>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15DA7DB0-DE22-4E22-99D3-ACE1A42D5BBE}"/>
              </a:ext>
            </a:extLst>
          </p:cNvPr>
          <p:cNvSpPr txBox="1">
            <a:spLocks/>
          </p:cNvSpPr>
          <p:nvPr/>
        </p:nvSpPr>
        <p:spPr>
          <a:xfrm>
            <a:off x="8367679" y="513987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F0759B29-E886-45A0-A6FD-2A7783CEDA2E}"/>
              </a:ext>
            </a:extLst>
          </p:cNvPr>
          <p:cNvSpPr txBox="1">
            <a:spLocks/>
          </p:cNvSpPr>
          <p:nvPr/>
        </p:nvSpPr>
        <p:spPr>
          <a:xfrm>
            <a:off x="9651084" y="513558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04C22925-BB6F-49BF-B27B-1975F49BE1F1}"/>
              </a:ext>
            </a:extLst>
          </p:cNvPr>
          <p:cNvSpPr txBox="1">
            <a:spLocks/>
          </p:cNvSpPr>
          <p:nvPr/>
        </p:nvSpPr>
        <p:spPr>
          <a:xfrm>
            <a:off x="5030950" y="5128117"/>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CFC438CE-E8E1-460F-80B2-91CC2CA75694}"/>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728128" y="2780601"/>
            <a:ext cx="771175" cy="791333"/>
          </a:xfrm>
          <a:prstGeom prst="rect">
            <a:avLst/>
          </a:prstGeom>
        </p:spPr>
      </p:pic>
      <p:pic>
        <p:nvPicPr>
          <p:cNvPr id="24" name="Imagen 23">
            <a:extLst>
              <a:ext uri="{FF2B5EF4-FFF2-40B4-BE49-F238E27FC236}">
                <a16:creationId xmlns:a16="http://schemas.microsoft.com/office/drawing/2014/main" id="{8D9BF6E2-103B-4E9A-A5CF-8B21D853A9CE}"/>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69989" y="4710255"/>
            <a:ext cx="875816" cy="846061"/>
          </a:xfrm>
          <a:prstGeom prst="rect">
            <a:avLst/>
          </a:prstGeom>
        </p:spPr>
      </p:pic>
      <p:cxnSp>
        <p:nvCxnSpPr>
          <p:cNvPr id="25" name="Conector recto 24">
            <a:extLst>
              <a:ext uri="{FF2B5EF4-FFF2-40B4-BE49-F238E27FC236}">
                <a16:creationId xmlns:a16="http://schemas.microsoft.com/office/drawing/2014/main" id="{E1563FBA-D97B-45A0-A88F-81CF7DA801ED}"/>
              </a:ext>
            </a:extLst>
          </p:cNvPr>
          <p:cNvCxnSpPr>
            <a:cxnSpLocks/>
          </p:cNvCxnSpPr>
          <p:nvPr/>
        </p:nvCxnSpPr>
        <p:spPr>
          <a:xfrm>
            <a:off x="5030950" y="3594780"/>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52E4317-CCBE-4F3C-825C-DBE648AD47E8}"/>
              </a:ext>
            </a:extLst>
          </p:cNvPr>
          <p:cNvCxnSpPr>
            <a:cxnSpLocks/>
          </p:cNvCxnSpPr>
          <p:nvPr/>
        </p:nvCxnSpPr>
        <p:spPr>
          <a:xfrm flipV="1">
            <a:off x="5910868" y="334445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6783990-6BA5-43DC-A542-55A64A5FD9BF}"/>
              </a:ext>
            </a:extLst>
          </p:cNvPr>
          <p:cNvCxnSpPr>
            <a:cxnSpLocks/>
          </p:cNvCxnSpPr>
          <p:nvPr/>
        </p:nvCxnSpPr>
        <p:spPr>
          <a:xfrm flipH="1" flipV="1">
            <a:off x="8946606" y="329654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1ADDE922-9D4F-49A8-A3E2-3C05967ED817}"/>
              </a:ext>
            </a:extLst>
          </p:cNvPr>
          <p:cNvCxnSpPr>
            <a:cxnSpLocks/>
          </p:cNvCxnSpPr>
          <p:nvPr/>
        </p:nvCxnSpPr>
        <p:spPr>
          <a:xfrm flipH="1" flipV="1">
            <a:off x="10906785" y="3370967"/>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CD78C3F7-9F2E-48D8-971D-9F8D7F61CFAF}"/>
              </a:ext>
            </a:extLst>
          </p:cNvPr>
          <p:cNvCxnSpPr>
            <a:cxnSpLocks/>
          </p:cNvCxnSpPr>
          <p:nvPr/>
        </p:nvCxnSpPr>
        <p:spPr>
          <a:xfrm flipV="1">
            <a:off x="10942377" y="3635413"/>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84B48876-4DCB-4E45-AC86-79ADB627107C}"/>
              </a:ext>
            </a:extLst>
          </p:cNvPr>
          <p:cNvSpPr txBox="1">
            <a:spLocks/>
          </p:cNvSpPr>
          <p:nvPr/>
        </p:nvSpPr>
        <p:spPr>
          <a:xfrm>
            <a:off x="9567025" y="3643688"/>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cxnSp>
        <p:nvCxnSpPr>
          <p:cNvPr id="31" name="Conector recto 30">
            <a:extLst>
              <a:ext uri="{FF2B5EF4-FFF2-40B4-BE49-F238E27FC236}">
                <a16:creationId xmlns:a16="http://schemas.microsoft.com/office/drawing/2014/main" id="{DC6611C3-67ED-4F76-8286-8138568330BF}"/>
              </a:ext>
            </a:extLst>
          </p:cNvPr>
          <p:cNvCxnSpPr>
            <a:cxnSpLocks/>
          </p:cNvCxnSpPr>
          <p:nvPr/>
        </p:nvCxnSpPr>
        <p:spPr>
          <a:xfrm flipV="1">
            <a:off x="7466829" y="331241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97A67167-AEBB-42E2-8A8F-6451D681AC73}"/>
              </a:ext>
            </a:extLst>
          </p:cNvPr>
          <p:cNvCxnSpPr>
            <a:cxnSpLocks/>
          </p:cNvCxnSpPr>
          <p:nvPr/>
        </p:nvCxnSpPr>
        <p:spPr>
          <a:xfrm flipH="1" flipV="1">
            <a:off x="10250310" y="3325841"/>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87ADB842-3204-4508-A98D-E1DBC8212306}"/>
              </a:ext>
            </a:extLst>
          </p:cNvPr>
          <p:cNvSpPr txBox="1">
            <a:spLocks/>
          </p:cNvSpPr>
          <p:nvPr/>
        </p:nvSpPr>
        <p:spPr>
          <a:xfrm>
            <a:off x="5289432" y="367321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nacimiento</a:t>
            </a:r>
          </a:p>
        </p:txBody>
      </p:sp>
      <p:sp>
        <p:nvSpPr>
          <p:cNvPr id="34" name="Marcador de contenido 2">
            <a:extLst>
              <a:ext uri="{FF2B5EF4-FFF2-40B4-BE49-F238E27FC236}">
                <a16:creationId xmlns:a16="http://schemas.microsoft.com/office/drawing/2014/main" id="{236730D0-B89D-4598-8998-2B478245050C}"/>
              </a:ext>
            </a:extLst>
          </p:cNvPr>
          <p:cNvSpPr txBox="1">
            <a:spLocks/>
          </p:cNvSpPr>
          <p:nvPr/>
        </p:nvSpPr>
        <p:spPr>
          <a:xfrm>
            <a:off x="6767084" y="3214412"/>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BA2D79E4-DD82-4AB5-9443-5DDB5992E931}"/>
              </a:ext>
            </a:extLst>
          </p:cNvPr>
          <p:cNvSpPr txBox="1">
            <a:spLocks/>
          </p:cNvSpPr>
          <p:nvPr/>
        </p:nvSpPr>
        <p:spPr>
          <a:xfrm>
            <a:off x="8359749" y="3207214"/>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68538243-A5FE-4710-A001-C5AB16A0DF52}"/>
              </a:ext>
            </a:extLst>
          </p:cNvPr>
          <p:cNvSpPr txBox="1">
            <a:spLocks/>
          </p:cNvSpPr>
          <p:nvPr/>
        </p:nvSpPr>
        <p:spPr>
          <a:xfrm>
            <a:off x="9643154" y="320292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EA633EE1-3F52-4227-B6D6-E01E4FFEBC5B}"/>
              </a:ext>
            </a:extLst>
          </p:cNvPr>
          <p:cNvSpPr txBox="1">
            <a:spLocks/>
          </p:cNvSpPr>
          <p:nvPr/>
        </p:nvSpPr>
        <p:spPr>
          <a:xfrm>
            <a:off x="5023020" y="3195452"/>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5DF7AEA5-FC77-4C8A-985D-69D8D79A9BA0}"/>
              </a:ext>
            </a:extLst>
          </p:cNvPr>
          <p:cNvSpPr/>
          <p:nvPr/>
        </p:nvSpPr>
        <p:spPr>
          <a:xfrm>
            <a:off x="5121197" y="303568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C8371FE6-E4D3-446B-820B-7E933D2855F7}"/>
              </a:ext>
            </a:extLst>
          </p:cNvPr>
          <p:cNvSpPr/>
          <p:nvPr/>
        </p:nvSpPr>
        <p:spPr>
          <a:xfrm>
            <a:off x="9442060" y="308464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ABBC063D-FFF9-4AEE-94CA-B076403491DD}"/>
              </a:ext>
            </a:extLst>
          </p:cNvPr>
          <p:cNvSpPr/>
          <p:nvPr/>
        </p:nvSpPr>
        <p:spPr>
          <a:xfrm>
            <a:off x="5108387" y="4983508"/>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05B33163-7D5F-44EB-B3CC-34AC2AA732E2}"/>
              </a:ext>
            </a:extLst>
          </p:cNvPr>
          <p:cNvSpPr/>
          <p:nvPr/>
        </p:nvSpPr>
        <p:spPr>
          <a:xfrm>
            <a:off x="9429250" y="5032463"/>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2589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1"/>
            <a:ext cx="6560887" cy="961602"/>
          </a:xfrm>
          <a:prstGeom prst="rect">
            <a:avLst/>
          </a:prstGeom>
          <a:noFill/>
          <a:ln>
            <a:noFill/>
          </a:ln>
        </p:spPr>
        <p:txBody>
          <a:bodyPr spcFirstLastPara="1" wrap="square" lIns="91425" tIns="45700" rIns="91425" bIns="45700" anchor="t" anchorCtr="0">
            <a:noAutofit/>
          </a:bodyPr>
          <a:lstStyle/>
          <a:p>
            <a:pPr marL="0" indent="0" algn="ctr">
              <a:buNone/>
            </a:pPr>
            <a:r>
              <a:rPr lang="es-ES" sz="2000" b="1"/>
              <a:t>Regla: Fecha de alta &gt;= Inicio de vigencia</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alta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1C09B3B3-B9D7-4DD0-A822-F23FC80E403D}"/>
              </a:ext>
            </a:extLst>
          </p:cNvPr>
          <p:cNvCxnSpPr>
            <a:cxnSpLocks/>
          </p:cNvCxnSpPr>
          <p:nvPr/>
        </p:nvCxnSpPr>
        <p:spPr>
          <a:xfrm>
            <a:off x="5059230" y="5622176"/>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5507B8D6-7F9B-4A45-A3F8-C883E1DEFAA5}"/>
              </a:ext>
            </a:extLst>
          </p:cNvPr>
          <p:cNvCxnSpPr>
            <a:cxnSpLocks/>
          </p:cNvCxnSpPr>
          <p:nvPr/>
        </p:nvCxnSpPr>
        <p:spPr>
          <a:xfrm flipV="1">
            <a:off x="5947078" y="5352529"/>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F8A7A9DB-60E6-4E51-8F6B-F2F7196C7204}"/>
              </a:ext>
            </a:extLst>
          </p:cNvPr>
          <p:cNvCxnSpPr>
            <a:cxnSpLocks/>
          </p:cNvCxnSpPr>
          <p:nvPr/>
        </p:nvCxnSpPr>
        <p:spPr>
          <a:xfrm flipH="1" flipV="1">
            <a:off x="8982816" y="5304624"/>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A080A2C-7F89-4AEA-9751-F3B3EBD794DF}"/>
              </a:ext>
            </a:extLst>
          </p:cNvPr>
          <p:cNvCxnSpPr>
            <a:cxnSpLocks/>
          </p:cNvCxnSpPr>
          <p:nvPr/>
        </p:nvCxnSpPr>
        <p:spPr>
          <a:xfrm flipH="1" flipV="1">
            <a:off x="10942995" y="5379046"/>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C8CE88F-0EA2-4D62-98E6-541D62C56E45}"/>
              </a:ext>
            </a:extLst>
          </p:cNvPr>
          <p:cNvCxnSpPr>
            <a:cxnSpLocks/>
          </p:cNvCxnSpPr>
          <p:nvPr/>
        </p:nvCxnSpPr>
        <p:spPr>
          <a:xfrm flipV="1">
            <a:off x="10978587" y="5643492"/>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A718CC39-6ED3-4BCF-88EB-D7A95F37D99A}"/>
              </a:ext>
            </a:extLst>
          </p:cNvPr>
          <p:cNvSpPr txBox="1">
            <a:spLocks/>
          </p:cNvSpPr>
          <p:nvPr/>
        </p:nvSpPr>
        <p:spPr>
          <a:xfrm>
            <a:off x="5331593" y="5718859"/>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cxnSp>
        <p:nvCxnSpPr>
          <p:cNvPr id="16" name="Conector recto 15">
            <a:extLst>
              <a:ext uri="{FF2B5EF4-FFF2-40B4-BE49-F238E27FC236}">
                <a16:creationId xmlns:a16="http://schemas.microsoft.com/office/drawing/2014/main" id="{63E40A5D-C1CB-4709-B20A-75723DE6D946}"/>
              </a:ext>
            </a:extLst>
          </p:cNvPr>
          <p:cNvCxnSpPr>
            <a:cxnSpLocks/>
          </p:cNvCxnSpPr>
          <p:nvPr/>
        </p:nvCxnSpPr>
        <p:spPr>
          <a:xfrm flipV="1">
            <a:off x="7503039" y="532049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D20F31B5-1E68-4215-81DF-34D87DF4D7F6}"/>
              </a:ext>
            </a:extLst>
          </p:cNvPr>
          <p:cNvCxnSpPr>
            <a:cxnSpLocks/>
          </p:cNvCxnSpPr>
          <p:nvPr/>
        </p:nvCxnSpPr>
        <p:spPr>
          <a:xfrm flipH="1" flipV="1">
            <a:off x="10286520" y="5333920"/>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579E21C8-1A8B-4F50-8FCF-AD808D3863FD}"/>
              </a:ext>
            </a:extLst>
          </p:cNvPr>
          <p:cNvSpPr txBox="1">
            <a:spLocks/>
          </p:cNvSpPr>
          <p:nvPr/>
        </p:nvSpPr>
        <p:spPr>
          <a:xfrm>
            <a:off x="9595305" y="5692289"/>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19" name="Marcador de contenido 2">
            <a:extLst>
              <a:ext uri="{FF2B5EF4-FFF2-40B4-BE49-F238E27FC236}">
                <a16:creationId xmlns:a16="http://schemas.microsoft.com/office/drawing/2014/main" id="{DC07D0C6-BDC7-4ADC-86BB-2B586F3223F8}"/>
              </a:ext>
            </a:extLst>
          </p:cNvPr>
          <p:cNvSpPr txBox="1">
            <a:spLocks/>
          </p:cNvSpPr>
          <p:nvPr/>
        </p:nvSpPr>
        <p:spPr>
          <a:xfrm>
            <a:off x="6803294" y="5222491"/>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1D3ED333-80AC-4DA7-82EA-5E5FE128C2F1}"/>
              </a:ext>
            </a:extLst>
          </p:cNvPr>
          <p:cNvSpPr txBox="1">
            <a:spLocks/>
          </p:cNvSpPr>
          <p:nvPr/>
        </p:nvSpPr>
        <p:spPr>
          <a:xfrm>
            <a:off x="8395959" y="521529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CCD40495-3973-4A6D-864D-5B4D6E67D622}"/>
              </a:ext>
            </a:extLst>
          </p:cNvPr>
          <p:cNvSpPr txBox="1">
            <a:spLocks/>
          </p:cNvSpPr>
          <p:nvPr/>
        </p:nvSpPr>
        <p:spPr>
          <a:xfrm>
            <a:off x="9679364" y="5211000"/>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95E43599-638E-4FC3-9693-96F7ABD61CB6}"/>
              </a:ext>
            </a:extLst>
          </p:cNvPr>
          <p:cNvSpPr txBox="1">
            <a:spLocks/>
          </p:cNvSpPr>
          <p:nvPr/>
        </p:nvSpPr>
        <p:spPr>
          <a:xfrm>
            <a:off x="5059230" y="5203531"/>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1C1154F7-E6AA-40ED-BC89-3C4379D70AC8}"/>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756408" y="2856015"/>
            <a:ext cx="771175" cy="791333"/>
          </a:xfrm>
          <a:prstGeom prst="rect">
            <a:avLst/>
          </a:prstGeom>
        </p:spPr>
      </p:pic>
      <p:pic>
        <p:nvPicPr>
          <p:cNvPr id="24" name="Imagen 23">
            <a:extLst>
              <a:ext uri="{FF2B5EF4-FFF2-40B4-BE49-F238E27FC236}">
                <a16:creationId xmlns:a16="http://schemas.microsoft.com/office/drawing/2014/main" id="{82D09A50-5211-4895-A94B-34C302D7F628}"/>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98269" y="4785669"/>
            <a:ext cx="875816" cy="846061"/>
          </a:xfrm>
          <a:prstGeom prst="rect">
            <a:avLst/>
          </a:prstGeom>
        </p:spPr>
      </p:pic>
      <p:cxnSp>
        <p:nvCxnSpPr>
          <p:cNvPr id="25" name="Conector recto 24">
            <a:extLst>
              <a:ext uri="{FF2B5EF4-FFF2-40B4-BE49-F238E27FC236}">
                <a16:creationId xmlns:a16="http://schemas.microsoft.com/office/drawing/2014/main" id="{304EBCF5-FB6E-47FF-AC52-69C8CF0757BF}"/>
              </a:ext>
            </a:extLst>
          </p:cNvPr>
          <p:cNvCxnSpPr>
            <a:cxnSpLocks/>
          </p:cNvCxnSpPr>
          <p:nvPr/>
        </p:nvCxnSpPr>
        <p:spPr>
          <a:xfrm>
            <a:off x="5059230" y="3670194"/>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B1B5D7A-DB83-402A-BBEE-70A828FE3C5D}"/>
              </a:ext>
            </a:extLst>
          </p:cNvPr>
          <p:cNvCxnSpPr>
            <a:cxnSpLocks/>
          </p:cNvCxnSpPr>
          <p:nvPr/>
        </p:nvCxnSpPr>
        <p:spPr>
          <a:xfrm flipV="1">
            <a:off x="5939148" y="3419864"/>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AA725DA-2282-491E-BF01-A5758AD35F3D}"/>
              </a:ext>
            </a:extLst>
          </p:cNvPr>
          <p:cNvCxnSpPr>
            <a:cxnSpLocks/>
          </p:cNvCxnSpPr>
          <p:nvPr/>
        </p:nvCxnSpPr>
        <p:spPr>
          <a:xfrm flipH="1" flipV="1">
            <a:off x="8974886" y="3371959"/>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47FD6EF-4DA4-4415-ADB4-855D7F7AC0E5}"/>
              </a:ext>
            </a:extLst>
          </p:cNvPr>
          <p:cNvCxnSpPr>
            <a:cxnSpLocks/>
          </p:cNvCxnSpPr>
          <p:nvPr/>
        </p:nvCxnSpPr>
        <p:spPr>
          <a:xfrm flipH="1" flipV="1">
            <a:off x="10935065" y="3446381"/>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491A056-57A5-4409-BAC8-D49B1300BA90}"/>
              </a:ext>
            </a:extLst>
          </p:cNvPr>
          <p:cNvCxnSpPr>
            <a:cxnSpLocks/>
          </p:cNvCxnSpPr>
          <p:nvPr/>
        </p:nvCxnSpPr>
        <p:spPr>
          <a:xfrm flipV="1">
            <a:off x="10970657" y="3710827"/>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7CBA87B4-B2A5-49B0-B747-4B4049A7DC21}"/>
              </a:ext>
            </a:extLst>
          </p:cNvPr>
          <p:cNvSpPr txBox="1">
            <a:spLocks/>
          </p:cNvSpPr>
          <p:nvPr/>
        </p:nvSpPr>
        <p:spPr>
          <a:xfrm>
            <a:off x="9595305" y="371910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alta</a:t>
            </a:r>
          </a:p>
        </p:txBody>
      </p:sp>
      <p:cxnSp>
        <p:nvCxnSpPr>
          <p:cNvPr id="31" name="Conector recto 30">
            <a:extLst>
              <a:ext uri="{FF2B5EF4-FFF2-40B4-BE49-F238E27FC236}">
                <a16:creationId xmlns:a16="http://schemas.microsoft.com/office/drawing/2014/main" id="{8B500455-D6DF-477E-8872-876655D10DB9}"/>
              </a:ext>
            </a:extLst>
          </p:cNvPr>
          <p:cNvCxnSpPr>
            <a:cxnSpLocks/>
          </p:cNvCxnSpPr>
          <p:nvPr/>
        </p:nvCxnSpPr>
        <p:spPr>
          <a:xfrm flipV="1">
            <a:off x="7495109" y="3387827"/>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86DEE4EB-C592-43F5-AF5E-6A969C329A5E}"/>
              </a:ext>
            </a:extLst>
          </p:cNvPr>
          <p:cNvCxnSpPr>
            <a:cxnSpLocks/>
          </p:cNvCxnSpPr>
          <p:nvPr/>
        </p:nvCxnSpPr>
        <p:spPr>
          <a:xfrm flipH="1" flipV="1">
            <a:off x="10278590" y="3401255"/>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1DCA23E5-7556-4A1E-8A66-5BACFF8FEE19}"/>
              </a:ext>
            </a:extLst>
          </p:cNvPr>
          <p:cNvSpPr txBox="1">
            <a:spLocks/>
          </p:cNvSpPr>
          <p:nvPr/>
        </p:nvSpPr>
        <p:spPr>
          <a:xfrm>
            <a:off x="5317712" y="3748626"/>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34" name="Marcador de contenido 2">
            <a:extLst>
              <a:ext uri="{FF2B5EF4-FFF2-40B4-BE49-F238E27FC236}">
                <a16:creationId xmlns:a16="http://schemas.microsoft.com/office/drawing/2014/main" id="{F66B26AB-00BA-48E8-B95F-82A3A669870B}"/>
              </a:ext>
            </a:extLst>
          </p:cNvPr>
          <p:cNvSpPr txBox="1">
            <a:spLocks/>
          </p:cNvSpPr>
          <p:nvPr/>
        </p:nvSpPr>
        <p:spPr>
          <a:xfrm>
            <a:off x="6795364" y="3289826"/>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A07A1C14-E24E-463E-94A9-8FB3148F5313}"/>
              </a:ext>
            </a:extLst>
          </p:cNvPr>
          <p:cNvSpPr txBox="1">
            <a:spLocks/>
          </p:cNvSpPr>
          <p:nvPr/>
        </p:nvSpPr>
        <p:spPr>
          <a:xfrm>
            <a:off x="8388029" y="328262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42F5D016-C0D6-4BA8-BAB0-7BD9ADC8AF0D}"/>
              </a:ext>
            </a:extLst>
          </p:cNvPr>
          <p:cNvSpPr txBox="1">
            <a:spLocks/>
          </p:cNvSpPr>
          <p:nvPr/>
        </p:nvSpPr>
        <p:spPr>
          <a:xfrm>
            <a:off x="9671434" y="3278335"/>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6BCFD650-07C5-4826-A864-0BE0F59D61EA}"/>
              </a:ext>
            </a:extLst>
          </p:cNvPr>
          <p:cNvSpPr txBox="1">
            <a:spLocks/>
          </p:cNvSpPr>
          <p:nvPr/>
        </p:nvSpPr>
        <p:spPr>
          <a:xfrm>
            <a:off x="5051300" y="3270866"/>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591CD7F9-B47B-423B-9F1C-A577C7A00E63}"/>
              </a:ext>
            </a:extLst>
          </p:cNvPr>
          <p:cNvSpPr/>
          <p:nvPr/>
        </p:nvSpPr>
        <p:spPr>
          <a:xfrm>
            <a:off x="5149477" y="3111102"/>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DFA4D9BD-B2C3-46C9-9149-EC3C34567019}"/>
              </a:ext>
            </a:extLst>
          </p:cNvPr>
          <p:cNvSpPr/>
          <p:nvPr/>
        </p:nvSpPr>
        <p:spPr>
          <a:xfrm>
            <a:off x="9470340" y="3160057"/>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C262AF44-7FAE-476C-88F3-3375E35E3F0A}"/>
              </a:ext>
            </a:extLst>
          </p:cNvPr>
          <p:cNvSpPr/>
          <p:nvPr/>
        </p:nvSpPr>
        <p:spPr>
          <a:xfrm>
            <a:off x="5136667" y="5058922"/>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B60E6F84-A88F-4754-BB9C-2707578445AE}"/>
              </a:ext>
            </a:extLst>
          </p:cNvPr>
          <p:cNvSpPr/>
          <p:nvPr/>
        </p:nvSpPr>
        <p:spPr>
          <a:xfrm>
            <a:off x="9457530" y="5107877"/>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6658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167803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Inicio de vigencia &lt;= Fecha de baja</a:t>
            </a:r>
          </a:p>
          <a:p>
            <a:pPr marL="0" indent="0" algn="just">
              <a:buNone/>
            </a:pPr>
            <a:endParaRPr lang="es-ES" sz="2000" dirty="0"/>
          </a:p>
        </p:txBody>
      </p:sp>
      <p:sp>
        <p:nvSpPr>
          <p:cNvPr id="178" name="Google Shape;178;p5"/>
          <p:cNvSpPr txBox="1">
            <a:spLocks noGrp="1"/>
          </p:cNvSpPr>
          <p:nvPr>
            <p:ph type="body" idx="3"/>
          </p:nvPr>
        </p:nvSpPr>
        <p:spPr>
          <a:xfrm>
            <a:off x="369652" y="393745"/>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baja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DDC4261D-D1C4-4C0E-96EE-30A65D6DE0F2}"/>
              </a:ext>
            </a:extLst>
          </p:cNvPr>
          <p:cNvCxnSpPr>
            <a:cxnSpLocks/>
          </p:cNvCxnSpPr>
          <p:nvPr/>
        </p:nvCxnSpPr>
        <p:spPr>
          <a:xfrm>
            <a:off x="5087511" y="5631603"/>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1A3382C-0DE0-43E9-A9F0-C238DDFE1D44}"/>
              </a:ext>
            </a:extLst>
          </p:cNvPr>
          <p:cNvCxnSpPr>
            <a:cxnSpLocks/>
          </p:cNvCxnSpPr>
          <p:nvPr/>
        </p:nvCxnSpPr>
        <p:spPr>
          <a:xfrm flipV="1">
            <a:off x="5975359" y="5361956"/>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00D0B2E4-E518-414C-8FE4-57E67963B4CB}"/>
              </a:ext>
            </a:extLst>
          </p:cNvPr>
          <p:cNvCxnSpPr>
            <a:cxnSpLocks/>
          </p:cNvCxnSpPr>
          <p:nvPr/>
        </p:nvCxnSpPr>
        <p:spPr>
          <a:xfrm flipH="1" flipV="1">
            <a:off x="9011097" y="5314051"/>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F663E5C-50D3-4B41-B5F9-9796E34D8DCE}"/>
              </a:ext>
            </a:extLst>
          </p:cNvPr>
          <p:cNvCxnSpPr>
            <a:cxnSpLocks/>
          </p:cNvCxnSpPr>
          <p:nvPr/>
        </p:nvCxnSpPr>
        <p:spPr>
          <a:xfrm flipH="1" flipV="1">
            <a:off x="10971276" y="5388473"/>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FEE8FAA-D2FB-4ABF-A357-60FF23D10282}"/>
              </a:ext>
            </a:extLst>
          </p:cNvPr>
          <p:cNvCxnSpPr>
            <a:cxnSpLocks/>
          </p:cNvCxnSpPr>
          <p:nvPr/>
        </p:nvCxnSpPr>
        <p:spPr>
          <a:xfrm flipV="1">
            <a:off x="11006868" y="5652919"/>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1C5DDE8D-8CD8-48B8-99EC-99DB7432EE31}"/>
              </a:ext>
            </a:extLst>
          </p:cNvPr>
          <p:cNvSpPr txBox="1">
            <a:spLocks/>
          </p:cNvSpPr>
          <p:nvPr/>
        </p:nvSpPr>
        <p:spPr>
          <a:xfrm>
            <a:off x="5359874" y="5728286"/>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16" name="Conector recto 15">
            <a:extLst>
              <a:ext uri="{FF2B5EF4-FFF2-40B4-BE49-F238E27FC236}">
                <a16:creationId xmlns:a16="http://schemas.microsoft.com/office/drawing/2014/main" id="{458E8DA8-781B-40C2-966E-34F2CE5596A9}"/>
              </a:ext>
            </a:extLst>
          </p:cNvPr>
          <p:cNvCxnSpPr>
            <a:cxnSpLocks/>
          </p:cNvCxnSpPr>
          <p:nvPr/>
        </p:nvCxnSpPr>
        <p:spPr>
          <a:xfrm flipV="1">
            <a:off x="7531320" y="5329919"/>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ABD126A-2A22-4AD4-B096-BDDBB6C98EBF}"/>
              </a:ext>
            </a:extLst>
          </p:cNvPr>
          <p:cNvCxnSpPr>
            <a:cxnSpLocks/>
          </p:cNvCxnSpPr>
          <p:nvPr/>
        </p:nvCxnSpPr>
        <p:spPr>
          <a:xfrm flipH="1" flipV="1">
            <a:off x="10314801" y="5343347"/>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B0D2488C-48F0-44D0-859A-240246015057}"/>
              </a:ext>
            </a:extLst>
          </p:cNvPr>
          <p:cNvSpPr txBox="1">
            <a:spLocks/>
          </p:cNvSpPr>
          <p:nvPr/>
        </p:nvSpPr>
        <p:spPr>
          <a:xfrm>
            <a:off x="9623586" y="5701716"/>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19" name="Marcador de contenido 2">
            <a:extLst>
              <a:ext uri="{FF2B5EF4-FFF2-40B4-BE49-F238E27FC236}">
                <a16:creationId xmlns:a16="http://schemas.microsoft.com/office/drawing/2014/main" id="{CE39FE7A-1596-4C3F-A7F4-03B242D19FA9}"/>
              </a:ext>
            </a:extLst>
          </p:cNvPr>
          <p:cNvSpPr txBox="1">
            <a:spLocks/>
          </p:cNvSpPr>
          <p:nvPr/>
        </p:nvSpPr>
        <p:spPr>
          <a:xfrm>
            <a:off x="6831575" y="5231918"/>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AE47BC5E-89CC-4837-9DD4-CFFCD3A96E03}"/>
              </a:ext>
            </a:extLst>
          </p:cNvPr>
          <p:cNvSpPr txBox="1">
            <a:spLocks/>
          </p:cNvSpPr>
          <p:nvPr/>
        </p:nvSpPr>
        <p:spPr>
          <a:xfrm>
            <a:off x="8424240" y="5224720"/>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04646D84-0D73-4574-AF10-7BC20777D01B}"/>
              </a:ext>
            </a:extLst>
          </p:cNvPr>
          <p:cNvSpPr txBox="1">
            <a:spLocks/>
          </p:cNvSpPr>
          <p:nvPr/>
        </p:nvSpPr>
        <p:spPr>
          <a:xfrm>
            <a:off x="9707645" y="5220427"/>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DDB0D34A-6CF2-438A-95A7-F50AFA3FEB73}"/>
              </a:ext>
            </a:extLst>
          </p:cNvPr>
          <p:cNvSpPr txBox="1">
            <a:spLocks/>
          </p:cNvSpPr>
          <p:nvPr/>
        </p:nvSpPr>
        <p:spPr>
          <a:xfrm>
            <a:off x="5087511" y="5212958"/>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B4708628-28FF-4F17-9D98-02B54265D599}"/>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784689" y="2865442"/>
            <a:ext cx="771175" cy="791333"/>
          </a:xfrm>
          <a:prstGeom prst="rect">
            <a:avLst/>
          </a:prstGeom>
        </p:spPr>
      </p:pic>
      <p:pic>
        <p:nvPicPr>
          <p:cNvPr id="24" name="Imagen 23">
            <a:extLst>
              <a:ext uri="{FF2B5EF4-FFF2-40B4-BE49-F238E27FC236}">
                <a16:creationId xmlns:a16="http://schemas.microsoft.com/office/drawing/2014/main" id="{B7F3C92F-3A80-4F89-9ECD-4E2084C5CC0B}"/>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26550" y="4795096"/>
            <a:ext cx="875816" cy="846061"/>
          </a:xfrm>
          <a:prstGeom prst="rect">
            <a:avLst/>
          </a:prstGeom>
        </p:spPr>
      </p:pic>
      <p:cxnSp>
        <p:nvCxnSpPr>
          <p:cNvPr id="25" name="Conector recto 24">
            <a:extLst>
              <a:ext uri="{FF2B5EF4-FFF2-40B4-BE49-F238E27FC236}">
                <a16:creationId xmlns:a16="http://schemas.microsoft.com/office/drawing/2014/main" id="{1993C7A2-0E25-4456-BD60-CB88ED91C09F}"/>
              </a:ext>
            </a:extLst>
          </p:cNvPr>
          <p:cNvCxnSpPr>
            <a:cxnSpLocks/>
          </p:cNvCxnSpPr>
          <p:nvPr/>
        </p:nvCxnSpPr>
        <p:spPr>
          <a:xfrm>
            <a:off x="5087511" y="3679621"/>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5010EB2-E37B-4164-8E94-034F5C89A77C}"/>
              </a:ext>
            </a:extLst>
          </p:cNvPr>
          <p:cNvCxnSpPr>
            <a:cxnSpLocks/>
          </p:cNvCxnSpPr>
          <p:nvPr/>
        </p:nvCxnSpPr>
        <p:spPr>
          <a:xfrm flipV="1">
            <a:off x="5967429" y="3429291"/>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025AE0F-B21A-42A7-92AC-DE77D47A7D4B}"/>
              </a:ext>
            </a:extLst>
          </p:cNvPr>
          <p:cNvCxnSpPr>
            <a:cxnSpLocks/>
          </p:cNvCxnSpPr>
          <p:nvPr/>
        </p:nvCxnSpPr>
        <p:spPr>
          <a:xfrm flipH="1" flipV="1">
            <a:off x="9003167" y="3381386"/>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DC3CE006-F56A-4C09-9E53-87A9F47715FC}"/>
              </a:ext>
            </a:extLst>
          </p:cNvPr>
          <p:cNvCxnSpPr>
            <a:cxnSpLocks/>
          </p:cNvCxnSpPr>
          <p:nvPr/>
        </p:nvCxnSpPr>
        <p:spPr>
          <a:xfrm flipH="1" flipV="1">
            <a:off x="10963346" y="3455808"/>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F574501-0E3D-471D-A4C0-B3B8D12A0028}"/>
              </a:ext>
            </a:extLst>
          </p:cNvPr>
          <p:cNvCxnSpPr>
            <a:cxnSpLocks/>
          </p:cNvCxnSpPr>
          <p:nvPr/>
        </p:nvCxnSpPr>
        <p:spPr>
          <a:xfrm flipV="1">
            <a:off x="10998938" y="3720254"/>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1AED88D5-69F1-43D0-AEB4-DCFCBED6E2CC}"/>
              </a:ext>
            </a:extLst>
          </p:cNvPr>
          <p:cNvSpPr txBox="1">
            <a:spLocks/>
          </p:cNvSpPr>
          <p:nvPr/>
        </p:nvSpPr>
        <p:spPr>
          <a:xfrm>
            <a:off x="9623586" y="3728529"/>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31" name="Conector recto 30">
            <a:extLst>
              <a:ext uri="{FF2B5EF4-FFF2-40B4-BE49-F238E27FC236}">
                <a16:creationId xmlns:a16="http://schemas.microsoft.com/office/drawing/2014/main" id="{30132D82-5C78-45AC-BD04-0E1CC73D68E6}"/>
              </a:ext>
            </a:extLst>
          </p:cNvPr>
          <p:cNvCxnSpPr>
            <a:cxnSpLocks/>
          </p:cNvCxnSpPr>
          <p:nvPr/>
        </p:nvCxnSpPr>
        <p:spPr>
          <a:xfrm flipV="1">
            <a:off x="7523390" y="3397254"/>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6F350809-8EFF-4552-B195-4034055360FA}"/>
              </a:ext>
            </a:extLst>
          </p:cNvPr>
          <p:cNvCxnSpPr>
            <a:cxnSpLocks/>
          </p:cNvCxnSpPr>
          <p:nvPr/>
        </p:nvCxnSpPr>
        <p:spPr>
          <a:xfrm flipH="1" flipV="1">
            <a:off x="10306871" y="3410682"/>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DA2D40CD-194C-42B6-9461-14EBBB1F11F5}"/>
              </a:ext>
            </a:extLst>
          </p:cNvPr>
          <p:cNvSpPr txBox="1">
            <a:spLocks/>
          </p:cNvSpPr>
          <p:nvPr/>
        </p:nvSpPr>
        <p:spPr>
          <a:xfrm>
            <a:off x="5345993" y="3758053"/>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Inicio de vigencia</a:t>
            </a:r>
          </a:p>
        </p:txBody>
      </p:sp>
      <p:sp>
        <p:nvSpPr>
          <p:cNvPr id="34" name="Marcador de contenido 2">
            <a:extLst>
              <a:ext uri="{FF2B5EF4-FFF2-40B4-BE49-F238E27FC236}">
                <a16:creationId xmlns:a16="http://schemas.microsoft.com/office/drawing/2014/main" id="{D7E5CADD-A21E-46B6-8BB1-E2E8833A0775}"/>
              </a:ext>
            </a:extLst>
          </p:cNvPr>
          <p:cNvSpPr txBox="1">
            <a:spLocks/>
          </p:cNvSpPr>
          <p:nvPr/>
        </p:nvSpPr>
        <p:spPr>
          <a:xfrm>
            <a:off x="6823645" y="3299253"/>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9B502AE1-1F92-4A92-B0F9-9A9AB2AB48C3}"/>
              </a:ext>
            </a:extLst>
          </p:cNvPr>
          <p:cNvSpPr txBox="1">
            <a:spLocks/>
          </p:cNvSpPr>
          <p:nvPr/>
        </p:nvSpPr>
        <p:spPr>
          <a:xfrm>
            <a:off x="8416310" y="3292055"/>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51F43A27-12E2-4BB5-9DA4-B33680960CF4}"/>
              </a:ext>
            </a:extLst>
          </p:cNvPr>
          <p:cNvSpPr txBox="1">
            <a:spLocks/>
          </p:cNvSpPr>
          <p:nvPr/>
        </p:nvSpPr>
        <p:spPr>
          <a:xfrm>
            <a:off x="9699715" y="3287762"/>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2E44BF42-4D3C-4BF1-BA9A-628A134A8C19}"/>
              </a:ext>
            </a:extLst>
          </p:cNvPr>
          <p:cNvSpPr txBox="1">
            <a:spLocks/>
          </p:cNvSpPr>
          <p:nvPr/>
        </p:nvSpPr>
        <p:spPr>
          <a:xfrm>
            <a:off x="5079581" y="3280293"/>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8A84BD95-D13C-4197-A3F8-C9CA62F19DCE}"/>
              </a:ext>
            </a:extLst>
          </p:cNvPr>
          <p:cNvSpPr/>
          <p:nvPr/>
        </p:nvSpPr>
        <p:spPr>
          <a:xfrm>
            <a:off x="5177758" y="3120529"/>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98673A19-B353-4DE3-8A1F-3C00625ADC13}"/>
              </a:ext>
            </a:extLst>
          </p:cNvPr>
          <p:cNvSpPr/>
          <p:nvPr/>
        </p:nvSpPr>
        <p:spPr>
          <a:xfrm>
            <a:off x="9498621" y="3169484"/>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035AD9ED-3D89-41C5-B0EB-68F2ADCB8B68}"/>
              </a:ext>
            </a:extLst>
          </p:cNvPr>
          <p:cNvSpPr/>
          <p:nvPr/>
        </p:nvSpPr>
        <p:spPr>
          <a:xfrm>
            <a:off x="5164948" y="5068349"/>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17559726-D792-4AF1-8190-754D6AB2F7A8}"/>
              </a:ext>
            </a:extLst>
          </p:cNvPr>
          <p:cNvSpPr/>
          <p:nvPr/>
        </p:nvSpPr>
        <p:spPr>
          <a:xfrm>
            <a:off x="9485811" y="5117304"/>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2524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dirty="0"/>
              <a:t>Gastos médicos individual</a:t>
            </a:r>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Gastos médicos colectivos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individuales</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Accidentes personales colectivo</a:t>
            </a:r>
          </a:p>
          <a:p>
            <a:pPr marL="177800" indent="0">
              <a:spcBef>
                <a:spcPts val="0"/>
              </a:spcBef>
              <a:buNone/>
            </a:pPr>
            <a:endParaRPr lang="es-MX" sz="2000" b="1"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96924" y="2130390"/>
            <a:ext cx="6560887" cy="858345"/>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nacimiento &lt;= Fecha de baja</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Fecha de baja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C47E486B-BE44-47D7-84DE-4D6C06719FDE}"/>
              </a:ext>
            </a:extLst>
          </p:cNvPr>
          <p:cNvCxnSpPr>
            <a:cxnSpLocks/>
          </p:cNvCxnSpPr>
          <p:nvPr/>
        </p:nvCxnSpPr>
        <p:spPr>
          <a:xfrm>
            <a:off x="5124922" y="5584469"/>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2059454-F6AB-44FE-B8AF-F4DA0BDA4693}"/>
              </a:ext>
            </a:extLst>
          </p:cNvPr>
          <p:cNvCxnSpPr>
            <a:cxnSpLocks/>
          </p:cNvCxnSpPr>
          <p:nvPr/>
        </p:nvCxnSpPr>
        <p:spPr>
          <a:xfrm flipV="1">
            <a:off x="6012770" y="531482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6A2FEDA6-95D7-4F65-B8D5-8227B27FFB07}"/>
              </a:ext>
            </a:extLst>
          </p:cNvPr>
          <p:cNvCxnSpPr>
            <a:cxnSpLocks/>
          </p:cNvCxnSpPr>
          <p:nvPr/>
        </p:nvCxnSpPr>
        <p:spPr>
          <a:xfrm flipH="1" flipV="1">
            <a:off x="9048508" y="526691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31CD3F7-B099-4E88-9D8A-1602A8027405}"/>
              </a:ext>
            </a:extLst>
          </p:cNvPr>
          <p:cNvCxnSpPr>
            <a:cxnSpLocks/>
          </p:cNvCxnSpPr>
          <p:nvPr/>
        </p:nvCxnSpPr>
        <p:spPr>
          <a:xfrm flipH="1" flipV="1">
            <a:off x="11008687" y="534133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D8A39A0-A77D-4937-98B9-A1F4EBA9D9B8}"/>
              </a:ext>
            </a:extLst>
          </p:cNvPr>
          <p:cNvCxnSpPr>
            <a:cxnSpLocks/>
          </p:cNvCxnSpPr>
          <p:nvPr/>
        </p:nvCxnSpPr>
        <p:spPr>
          <a:xfrm flipV="1">
            <a:off x="11044279" y="560578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0996DEAB-1FE8-4F5F-98FF-0D687F842F60}"/>
              </a:ext>
            </a:extLst>
          </p:cNvPr>
          <p:cNvSpPr txBox="1">
            <a:spLocks/>
          </p:cNvSpPr>
          <p:nvPr/>
        </p:nvSpPr>
        <p:spPr>
          <a:xfrm>
            <a:off x="5397285" y="568115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16" name="Conector recto 15">
            <a:extLst>
              <a:ext uri="{FF2B5EF4-FFF2-40B4-BE49-F238E27FC236}">
                <a16:creationId xmlns:a16="http://schemas.microsoft.com/office/drawing/2014/main" id="{D2F636DA-0A34-40C9-ABF6-3F870DFC3319}"/>
              </a:ext>
            </a:extLst>
          </p:cNvPr>
          <p:cNvCxnSpPr>
            <a:cxnSpLocks/>
          </p:cNvCxnSpPr>
          <p:nvPr/>
        </p:nvCxnSpPr>
        <p:spPr>
          <a:xfrm flipV="1">
            <a:off x="7568731" y="528278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10E2F06-9F6E-46B7-9767-13C9074B0305}"/>
              </a:ext>
            </a:extLst>
          </p:cNvPr>
          <p:cNvCxnSpPr>
            <a:cxnSpLocks/>
          </p:cNvCxnSpPr>
          <p:nvPr/>
        </p:nvCxnSpPr>
        <p:spPr>
          <a:xfrm flipH="1" flipV="1">
            <a:off x="10352212" y="5296213"/>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9DF27B2D-DC67-414E-A3F9-7A31137B0C13}"/>
              </a:ext>
            </a:extLst>
          </p:cNvPr>
          <p:cNvSpPr txBox="1">
            <a:spLocks/>
          </p:cNvSpPr>
          <p:nvPr/>
        </p:nvSpPr>
        <p:spPr>
          <a:xfrm>
            <a:off x="9660997" y="5654582"/>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nacimiento</a:t>
            </a:r>
          </a:p>
        </p:txBody>
      </p:sp>
      <p:sp>
        <p:nvSpPr>
          <p:cNvPr id="19" name="Marcador de contenido 2">
            <a:extLst>
              <a:ext uri="{FF2B5EF4-FFF2-40B4-BE49-F238E27FC236}">
                <a16:creationId xmlns:a16="http://schemas.microsoft.com/office/drawing/2014/main" id="{02F4A1B7-3F8D-4D5A-B4A2-43FBB5974CEB}"/>
              </a:ext>
            </a:extLst>
          </p:cNvPr>
          <p:cNvSpPr txBox="1">
            <a:spLocks/>
          </p:cNvSpPr>
          <p:nvPr/>
        </p:nvSpPr>
        <p:spPr>
          <a:xfrm>
            <a:off x="6868986" y="5184784"/>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0" name="Marcador de contenido 2">
            <a:extLst>
              <a:ext uri="{FF2B5EF4-FFF2-40B4-BE49-F238E27FC236}">
                <a16:creationId xmlns:a16="http://schemas.microsoft.com/office/drawing/2014/main" id="{8DE23065-EE3A-4E12-A693-5EDB42415411}"/>
              </a:ext>
            </a:extLst>
          </p:cNvPr>
          <p:cNvSpPr txBox="1">
            <a:spLocks/>
          </p:cNvSpPr>
          <p:nvPr/>
        </p:nvSpPr>
        <p:spPr>
          <a:xfrm>
            <a:off x="8461651" y="517758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1" name="Marcador de contenido 2">
            <a:extLst>
              <a:ext uri="{FF2B5EF4-FFF2-40B4-BE49-F238E27FC236}">
                <a16:creationId xmlns:a16="http://schemas.microsoft.com/office/drawing/2014/main" id="{20EC855D-1F9D-42D0-AE67-F7CF065E3C5D}"/>
              </a:ext>
            </a:extLst>
          </p:cNvPr>
          <p:cNvSpPr txBox="1">
            <a:spLocks/>
          </p:cNvSpPr>
          <p:nvPr/>
        </p:nvSpPr>
        <p:spPr>
          <a:xfrm>
            <a:off x="9745056" y="517329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2" name="Marcador de contenido 2">
            <a:extLst>
              <a:ext uri="{FF2B5EF4-FFF2-40B4-BE49-F238E27FC236}">
                <a16:creationId xmlns:a16="http://schemas.microsoft.com/office/drawing/2014/main" id="{0F630300-B989-4A5C-9BFB-86BEC70EE895}"/>
              </a:ext>
            </a:extLst>
          </p:cNvPr>
          <p:cNvSpPr txBox="1">
            <a:spLocks/>
          </p:cNvSpPr>
          <p:nvPr/>
        </p:nvSpPr>
        <p:spPr>
          <a:xfrm>
            <a:off x="5124922" y="5165824"/>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pic>
        <p:nvPicPr>
          <p:cNvPr id="23" name="Imagen 22">
            <a:extLst>
              <a:ext uri="{FF2B5EF4-FFF2-40B4-BE49-F238E27FC236}">
                <a16:creationId xmlns:a16="http://schemas.microsoft.com/office/drawing/2014/main" id="{D3253F9B-A0A4-4A66-9198-402CACBECFB5}"/>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822100" y="2818308"/>
            <a:ext cx="771175" cy="791333"/>
          </a:xfrm>
          <a:prstGeom prst="rect">
            <a:avLst/>
          </a:prstGeom>
        </p:spPr>
      </p:pic>
      <p:pic>
        <p:nvPicPr>
          <p:cNvPr id="24" name="Imagen 23">
            <a:extLst>
              <a:ext uri="{FF2B5EF4-FFF2-40B4-BE49-F238E27FC236}">
                <a16:creationId xmlns:a16="http://schemas.microsoft.com/office/drawing/2014/main" id="{CB27C65A-B684-4DAE-AF79-06144872B7EA}"/>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63961" y="4747962"/>
            <a:ext cx="875816" cy="846061"/>
          </a:xfrm>
          <a:prstGeom prst="rect">
            <a:avLst/>
          </a:prstGeom>
        </p:spPr>
      </p:pic>
      <p:cxnSp>
        <p:nvCxnSpPr>
          <p:cNvPr id="25" name="Conector recto 24">
            <a:extLst>
              <a:ext uri="{FF2B5EF4-FFF2-40B4-BE49-F238E27FC236}">
                <a16:creationId xmlns:a16="http://schemas.microsoft.com/office/drawing/2014/main" id="{E22567A3-1CA0-4F13-AD78-BB8EBC3617A0}"/>
              </a:ext>
            </a:extLst>
          </p:cNvPr>
          <p:cNvCxnSpPr>
            <a:cxnSpLocks/>
          </p:cNvCxnSpPr>
          <p:nvPr/>
        </p:nvCxnSpPr>
        <p:spPr>
          <a:xfrm>
            <a:off x="5124922" y="3632487"/>
            <a:ext cx="6082766" cy="2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4D0F5A32-BE6A-46A6-AE79-10CA5539D613}"/>
              </a:ext>
            </a:extLst>
          </p:cNvPr>
          <p:cNvCxnSpPr>
            <a:cxnSpLocks/>
          </p:cNvCxnSpPr>
          <p:nvPr/>
        </p:nvCxnSpPr>
        <p:spPr>
          <a:xfrm flipV="1">
            <a:off x="6004840" y="3382157"/>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D74EC2B-FEE9-4AD1-B998-39C33DBE96D1}"/>
              </a:ext>
            </a:extLst>
          </p:cNvPr>
          <p:cNvCxnSpPr>
            <a:cxnSpLocks/>
          </p:cNvCxnSpPr>
          <p:nvPr/>
        </p:nvCxnSpPr>
        <p:spPr>
          <a:xfrm flipH="1" flipV="1">
            <a:off x="9040578" y="3334252"/>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8DCA9AA9-B3D9-413F-83AE-0ED657A15D14}"/>
              </a:ext>
            </a:extLst>
          </p:cNvPr>
          <p:cNvCxnSpPr>
            <a:cxnSpLocks/>
          </p:cNvCxnSpPr>
          <p:nvPr/>
        </p:nvCxnSpPr>
        <p:spPr>
          <a:xfrm flipH="1" flipV="1">
            <a:off x="11000757" y="3408674"/>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0D4A808-855B-4554-8130-1B229E6F9FCB}"/>
              </a:ext>
            </a:extLst>
          </p:cNvPr>
          <p:cNvCxnSpPr>
            <a:cxnSpLocks/>
          </p:cNvCxnSpPr>
          <p:nvPr/>
        </p:nvCxnSpPr>
        <p:spPr>
          <a:xfrm flipV="1">
            <a:off x="11036349" y="367312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30" name="Marcador de contenido 2">
            <a:extLst>
              <a:ext uri="{FF2B5EF4-FFF2-40B4-BE49-F238E27FC236}">
                <a16:creationId xmlns:a16="http://schemas.microsoft.com/office/drawing/2014/main" id="{8A355CD7-34E2-44E6-B7F2-BCA45A8BDB70}"/>
              </a:ext>
            </a:extLst>
          </p:cNvPr>
          <p:cNvSpPr txBox="1">
            <a:spLocks/>
          </p:cNvSpPr>
          <p:nvPr/>
        </p:nvSpPr>
        <p:spPr>
          <a:xfrm>
            <a:off x="9660997" y="3681395"/>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baja</a:t>
            </a:r>
          </a:p>
        </p:txBody>
      </p:sp>
      <p:cxnSp>
        <p:nvCxnSpPr>
          <p:cNvPr id="31" name="Conector recto 30">
            <a:extLst>
              <a:ext uri="{FF2B5EF4-FFF2-40B4-BE49-F238E27FC236}">
                <a16:creationId xmlns:a16="http://schemas.microsoft.com/office/drawing/2014/main" id="{2E2F0F4B-5B4F-492F-89D0-0ABDE0C258CA}"/>
              </a:ext>
            </a:extLst>
          </p:cNvPr>
          <p:cNvCxnSpPr>
            <a:cxnSpLocks/>
          </p:cNvCxnSpPr>
          <p:nvPr/>
        </p:nvCxnSpPr>
        <p:spPr>
          <a:xfrm flipV="1">
            <a:off x="7560801" y="335012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6DF9C6D-E741-46D2-A104-7CF69F373F86}"/>
              </a:ext>
            </a:extLst>
          </p:cNvPr>
          <p:cNvCxnSpPr>
            <a:cxnSpLocks/>
          </p:cNvCxnSpPr>
          <p:nvPr/>
        </p:nvCxnSpPr>
        <p:spPr>
          <a:xfrm flipH="1" flipV="1">
            <a:off x="10344282" y="3363548"/>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F5AC1B76-9E96-44A9-A46B-F59B897B140C}"/>
              </a:ext>
            </a:extLst>
          </p:cNvPr>
          <p:cNvSpPr txBox="1">
            <a:spLocks/>
          </p:cNvSpPr>
          <p:nvPr/>
        </p:nvSpPr>
        <p:spPr>
          <a:xfrm>
            <a:off x="5383404" y="3710919"/>
            <a:ext cx="1026588"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nacimiento</a:t>
            </a:r>
          </a:p>
        </p:txBody>
      </p:sp>
      <p:sp>
        <p:nvSpPr>
          <p:cNvPr id="34" name="Marcador de contenido 2">
            <a:extLst>
              <a:ext uri="{FF2B5EF4-FFF2-40B4-BE49-F238E27FC236}">
                <a16:creationId xmlns:a16="http://schemas.microsoft.com/office/drawing/2014/main" id="{84DECDE2-4A8D-4C39-A7E6-6438A435E1EA}"/>
              </a:ext>
            </a:extLst>
          </p:cNvPr>
          <p:cNvSpPr txBox="1">
            <a:spLocks/>
          </p:cNvSpPr>
          <p:nvPr/>
        </p:nvSpPr>
        <p:spPr>
          <a:xfrm>
            <a:off x="6861056" y="3252119"/>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35" name="Marcador de contenido 2">
            <a:extLst>
              <a:ext uri="{FF2B5EF4-FFF2-40B4-BE49-F238E27FC236}">
                <a16:creationId xmlns:a16="http://schemas.microsoft.com/office/drawing/2014/main" id="{7FDAF751-6087-459E-8161-78ADB1850A91}"/>
              </a:ext>
            </a:extLst>
          </p:cNvPr>
          <p:cNvSpPr txBox="1">
            <a:spLocks/>
          </p:cNvSpPr>
          <p:nvPr/>
        </p:nvSpPr>
        <p:spPr>
          <a:xfrm>
            <a:off x="8453721" y="324492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36" name="Marcador de contenido 2">
            <a:extLst>
              <a:ext uri="{FF2B5EF4-FFF2-40B4-BE49-F238E27FC236}">
                <a16:creationId xmlns:a16="http://schemas.microsoft.com/office/drawing/2014/main" id="{5980537A-9AF5-46B5-98D6-09FBAF699E5D}"/>
              </a:ext>
            </a:extLst>
          </p:cNvPr>
          <p:cNvSpPr txBox="1">
            <a:spLocks/>
          </p:cNvSpPr>
          <p:nvPr/>
        </p:nvSpPr>
        <p:spPr>
          <a:xfrm>
            <a:off x="9737126" y="324062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37" name="Marcador de contenido 2">
            <a:extLst>
              <a:ext uri="{FF2B5EF4-FFF2-40B4-BE49-F238E27FC236}">
                <a16:creationId xmlns:a16="http://schemas.microsoft.com/office/drawing/2014/main" id="{2784B2DC-DA25-4FA0-9206-D152DDB62C13}"/>
              </a:ext>
            </a:extLst>
          </p:cNvPr>
          <p:cNvSpPr txBox="1">
            <a:spLocks/>
          </p:cNvSpPr>
          <p:nvPr/>
        </p:nvSpPr>
        <p:spPr>
          <a:xfrm>
            <a:off x="5116992" y="3233159"/>
            <a:ext cx="86530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Diciembre 2020</a:t>
            </a:r>
          </a:p>
        </p:txBody>
      </p:sp>
      <p:sp>
        <p:nvSpPr>
          <p:cNvPr id="38" name="Rectángulo 37">
            <a:extLst>
              <a:ext uri="{FF2B5EF4-FFF2-40B4-BE49-F238E27FC236}">
                <a16:creationId xmlns:a16="http://schemas.microsoft.com/office/drawing/2014/main" id="{AD60FCF9-2372-468E-BC9B-826952D37235}"/>
              </a:ext>
            </a:extLst>
          </p:cNvPr>
          <p:cNvSpPr/>
          <p:nvPr/>
        </p:nvSpPr>
        <p:spPr>
          <a:xfrm>
            <a:off x="5215169" y="307339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A85BE046-8539-4A3D-9340-CF3BA4E400D4}"/>
              </a:ext>
            </a:extLst>
          </p:cNvPr>
          <p:cNvSpPr/>
          <p:nvPr/>
        </p:nvSpPr>
        <p:spPr>
          <a:xfrm>
            <a:off x="9536032" y="312235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C2BD4888-C004-4C67-8F46-D4C81563DBC3}"/>
              </a:ext>
            </a:extLst>
          </p:cNvPr>
          <p:cNvSpPr/>
          <p:nvPr/>
        </p:nvSpPr>
        <p:spPr>
          <a:xfrm>
            <a:off x="5202359" y="502121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FA024664-45B9-40C2-9834-089A7CAAC171}"/>
              </a:ext>
            </a:extLst>
          </p:cNvPr>
          <p:cNvSpPr/>
          <p:nvPr/>
        </p:nvSpPr>
        <p:spPr>
          <a:xfrm>
            <a:off x="9523222" y="5070170"/>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5490422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echa xmlns="8a1bad36-d8b0-4cfa-9462-7c748c5ba06c">2021-01-28T06:00:00+00:00</Fecha>
    <Ejercicio xmlns="8a1bad36-d8b0-4cfa-9462-7c748c5ba06c">2020: Seguros (CUSF)</Ejercicio>
    <Orden xmlns="8a1bad36-d8b0-4cfa-9462-7c748c5ba06c">D</Orden>
    <_dlc_DocId xmlns="fbb82a6a-a961-4754-99c6-5e8b59674839">ZUWP26PT267V-208-505</_dlc_DocId>
    <_dlc_DocIdUrl xmlns="fbb82a6a-a961-4754-99c6-5e8b59674839">
      <Url>https://www.cnsf.gob.mx/Sistemas/_layouts/15/DocIdRedir.aspx?ID=ZUWP26PT267V-208-505</Url>
      <Description>ZUWP26PT267V-208-505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F0AF28-E3B6-46F3-A4F6-ED967D5901D1}"/>
</file>

<file path=customXml/itemProps2.xml><?xml version="1.0" encoding="utf-8"?>
<ds:datastoreItem xmlns:ds="http://schemas.openxmlformats.org/officeDocument/2006/customXml" ds:itemID="{FF463FD2-DADC-45C6-AC41-AFCF3398FC5A}"/>
</file>

<file path=customXml/itemProps3.xml><?xml version="1.0" encoding="utf-8"?>
<ds:datastoreItem xmlns:ds="http://schemas.openxmlformats.org/officeDocument/2006/customXml" ds:itemID="{C78A4B52-7946-41D1-A63E-3E73C20E782F}"/>
</file>

<file path=customXml/itemProps4.xml><?xml version="1.0" encoding="utf-8"?>
<ds:datastoreItem xmlns:ds="http://schemas.openxmlformats.org/officeDocument/2006/customXml" ds:itemID="{FE9D8E2C-08AB-4827-98C1-2C4AC9D7C8D4}"/>
</file>

<file path=docProps/app.xml><?xml version="1.0" encoding="utf-8"?>
<Properties xmlns="http://schemas.openxmlformats.org/officeDocument/2006/extended-properties" xmlns:vt="http://schemas.openxmlformats.org/officeDocument/2006/docPropsVTypes">
  <TotalTime>453</TotalTime>
  <Words>2149</Words>
  <Application>Microsoft Office PowerPoint</Application>
  <PresentationFormat>Panorámica</PresentationFormat>
  <Paragraphs>792</Paragraphs>
  <Slides>51</Slides>
  <Notes>49</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Taller de Accidentes y Enfermedades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Accidentes y Enfermedades</dc:title>
  <dc:creator>Microsoft Office User</dc:creator>
  <cp:lastModifiedBy>Karina Luna</cp:lastModifiedBy>
  <cp:revision>61</cp:revision>
  <dcterms:created xsi:type="dcterms:W3CDTF">2018-12-04T03:27:02Z</dcterms:created>
  <dcterms:modified xsi:type="dcterms:W3CDTF">2021-01-29T04:15:41Z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2ce4bbca-9557-44bc-ab17-c45ad6ba34b8</vt:lpwstr>
  </property>
</Properties>
</file>